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66" r:id="rId5"/>
    <p:sldId id="567" r:id="rId6"/>
    <p:sldId id="568" r:id="rId7"/>
    <p:sldId id="319" r:id="rId8"/>
    <p:sldId id="274" r:id="rId9"/>
    <p:sldId id="520" r:id="rId10"/>
    <p:sldId id="552" r:id="rId11"/>
    <p:sldId id="539" r:id="rId12"/>
    <p:sldId id="553" r:id="rId13"/>
    <p:sldId id="569" r:id="rId14"/>
    <p:sldId id="521" r:id="rId15"/>
    <p:sldId id="524" r:id="rId16"/>
    <p:sldId id="542" r:id="rId17"/>
    <p:sldId id="555" r:id="rId18"/>
    <p:sldId id="556" r:id="rId19"/>
    <p:sldId id="557" r:id="rId20"/>
    <p:sldId id="558" r:id="rId21"/>
    <p:sldId id="570" r:id="rId22"/>
    <p:sldId id="403"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53" userDrawn="1">
          <p15:clr>
            <a:srgbClr val="A4A3A4"/>
          </p15:clr>
        </p15:guide>
        <p15:guide id="2" pos="3837" userDrawn="1">
          <p15:clr>
            <a:srgbClr val="A4A3A4"/>
          </p15:clr>
        </p15:guide>
        <p15:guide id="3" pos="458" userDrawn="1">
          <p15:clr>
            <a:srgbClr val="A4A3A4"/>
          </p15:clr>
        </p15:guide>
        <p15:guide id="4" pos="7200" userDrawn="1">
          <p15:clr>
            <a:srgbClr val="A4A3A4"/>
          </p15:clr>
        </p15:guide>
        <p15:guide id="5" orient="horz" pos="616" userDrawn="1">
          <p15:clr>
            <a:srgbClr val="A4A3A4"/>
          </p15:clr>
        </p15:guide>
        <p15:guide id="6" orient="horz" pos="684" userDrawn="1">
          <p15:clr>
            <a:srgbClr val="A4A3A4"/>
          </p15:clr>
        </p15:guide>
        <p15:guide id="7" orient="horz" pos="3992" userDrawn="1">
          <p15:clr>
            <a:srgbClr val="A4A3A4"/>
          </p15:clr>
        </p15:guide>
        <p15:guide id="8" orient="horz" pos="380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053"/>
        <p:guide pos="3837"/>
        <p:guide pos="458"/>
        <p:guide pos="7200"/>
        <p:guide orient="horz" pos="616"/>
        <p:guide orient="horz" pos="684"/>
        <p:guide orient="horz" pos="3992"/>
        <p:guide orient="horz" pos="38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gs" Target="tags/tag118.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9" Type="http://schemas.openxmlformats.org/officeDocument/2006/relationships/tags" Target="../tags/tag50.xml"/><Relationship Id="rId8" Type="http://schemas.openxmlformats.org/officeDocument/2006/relationships/tags" Target="../tags/tag49.xml"/><Relationship Id="rId7" Type="http://schemas.openxmlformats.org/officeDocument/2006/relationships/tags" Target="../tags/tag48.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2" Type="http://schemas.openxmlformats.org/officeDocument/2006/relationships/slideLayout" Target="../slideLayouts/slideLayout2.xml"/><Relationship Id="rId11" Type="http://schemas.openxmlformats.org/officeDocument/2006/relationships/tags" Target="../tags/tag52.xml"/><Relationship Id="rId10" Type="http://schemas.openxmlformats.org/officeDocument/2006/relationships/tags" Target="../tags/tag51.xml"/><Relationship Id="rId1" Type="http://schemas.openxmlformats.org/officeDocument/2006/relationships/tags" Target="../tags/tag4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9" Type="http://schemas.openxmlformats.org/officeDocument/2006/relationships/tags" Target="../tags/tag61.xml"/><Relationship Id="rId8" Type="http://schemas.openxmlformats.org/officeDocument/2006/relationships/tags" Target="../tags/tag60.xml"/><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7" Type="http://schemas.openxmlformats.org/officeDocument/2006/relationships/slideLayout" Target="../slideLayouts/slideLayout2.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tags" Target="../tags/tag64.xml"/><Relationship Id="rId11" Type="http://schemas.openxmlformats.org/officeDocument/2006/relationships/tags" Target="../tags/tag63.xml"/><Relationship Id="rId10" Type="http://schemas.openxmlformats.org/officeDocument/2006/relationships/tags" Target="../tags/tag62.xml"/><Relationship Id="rId1" Type="http://schemas.openxmlformats.org/officeDocument/2006/relationships/tags" Target="../tags/tag53.xml"/></Relationships>
</file>

<file path=ppt/slides/_rels/slide14.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1" Type="http://schemas.openxmlformats.org/officeDocument/2006/relationships/slideLayout" Target="../slideLayouts/slideLayout2.xml"/><Relationship Id="rId20" Type="http://schemas.openxmlformats.org/officeDocument/2006/relationships/tags" Target="../tags/tag88.xml"/><Relationship Id="rId2" Type="http://schemas.openxmlformats.org/officeDocument/2006/relationships/tags" Target="../tags/tag70.xml"/><Relationship Id="rId19" Type="http://schemas.openxmlformats.org/officeDocument/2006/relationships/tags" Target="../tags/tag87.xml"/><Relationship Id="rId18" Type="http://schemas.openxmlformats.org/officeDocument/2006/relationships/tags" Target="../tags/tag86.xml"/><Relationship Id="rId17" Type="http://schemas.openxmlformats.org/officeDocument/2006/relationships/tags" Target="../tags/tag85.xml"/><Relationship Id="rId16" Type="http://schemas.openxmlformats.org/officeDocument/2006/relationships/tags" Target="../tags/tag84.xml"/><Relationship Id="rId15" Type="http://schemas.openxmlformats.org/officeDocument/2006/relationships/tags" Target="../tags/tag83.xml"/><Relationship Id="rId14" Type="http://schemas.openxmlformats.org/officeDocument/2006/relationships/tags" Target="../tags/tag82.xml"/><Relationship Id="rId13" Type="http://schemas.openxmlformats.org/officeDocument/2006/relationships/tags" Target="../tags/tag81.xml"/><Relationship Id="rId12" Type="http://schemas.openxmlformats.org/officeDocument/2006/relationships/tags" Target="../tags/tag80.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tags" Target="../tags/tag6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image" Target="../media/image7.png"/><Relationship Id="rId1" Type="http://schemas.openxmlformats.org/officeDocument/2006/relationships/tags" Target="../tags/tag89.xml"/></Relationships>
</file>

<file path=ppt/slides/_rels/slide19.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6" Type="http://schemas.openxmlformats.org/officeDocument/2006/relationships/slideLayout" Target="../slideLayouts/slideLayout2.xml"/><Relationship Id="rId25" Type="http://schemas.openxmlformats.org/officeDocument/2006/relationships/tags" Target="../tags/tag117.xml"/><Relationship Id="rId24" Type="http://schemas.openxmlformats.org/officeDocument/2006/relationships/tags" Target="../tags/tag116.xml"/><Relationship Id="rId23" Type="http://schemas.openxmlformats.org/officeDocument/2006/relationships/tags" Target="../tags/tag115.xml"/><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4.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tags" Target="../tags/tag93.xml"/></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7" Type="http://schemas.openxmlformats.org/officeDocument/2006/relationships/slideLayout" Target="../slideLayouts/slideLayout2.xml"/><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心理健康教育</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三、网络与个体心理需求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727710" y="1344295"/>
            <a:ext cx="10037445" cy="460375"/>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除网络本身的特性外，网络的吸引力还源于网络空间可以满足人们不同层次的心理需求，具体表现如下。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aphicFrame>
        <p:nvGraphicFramePr>
          <p:cNvPr id="17" name="图示 16"/>
          <p:cNvGraphicFramePr/>
          <p:nvPr/>
        </p:nvGraphicFramePr>
        <p:xfrm>
          <a:off x="4503102" y="2554907"/>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8" name="矩形 17"/>
          <p:cNvSpPr/>
          <p:nvPr/>
        </p:nvSpPr>
        <p:spPr>
          <a:xfrm>
            <a:off x="6639743" y="2690340"/>
            <a:ext cx="2236510" cy="6502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满足人们强烈的求知欲和好奇心理</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9" name="矩形 18"/>
          <p:cNvSpPr/>
          <p:nvPr/>
        </p:nvSpPr>
        <p:spPr>
          <a:xfrm>
            <a:off x="7194077" y="4837510"/>
            <a:ext cx="2713555" cy="6502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满足人们赢得自尊与追求自我实现的需求</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21" name="矩形 20"/>
          <p:cNvSpPr/>
          <p:nvPr/>
        </p:nvSpPr>
        <p:spPr>
          <a:xfrm>
            <a:off x="2533340" y="4874365"/>
            <a:ext cx="2441694" cy="6502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满足人们排解压力与宣泄情绪的需求</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22" name="矩形 21"/>
          <p:cNvSpPr/>
          <p:nvPr/>
        </p:nvSpPr>
        <p:spPr>
          <a:xfrm>
            <a:off x="1994903" y="3590590"/>
            <a:ext cx="2646878" cy="6502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满足人们追求娱乐与时尚的心理</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23" name="矩形 22"/>
          <p:cNvSpPr/>
          <p:nvPr/>
        </p:nvSpPr>
        <p:spPr>
          <a:xfrm>
            <a:off x="7688763" y="3590770"/>
            <a:ext cx="2236510" cy="6502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满足人们寻求归属感与人际交往的需求</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18" grpId="0"/>
      <p:bldP spid="19"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四、网络对人际交往的影响</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 name="组合 2"/>
          <p:cNvGrpSpPr/>
          <p:nvPr>
            <p:custDataLst>
              <p:tags r:id="rId1"/>
            </p:custDataLst>
          </p:nvPr>
        </p:nvGrpSpPr>
        <p:grpSpPr>
          <a:xfrm>
            <a:off x="1127760" y="1154430"/>
            <a:ext cx="9598173" cy="4892040"/>
            <a:chOff x="1440470" y="1527546"/>
            <a:chExt cx="9286103" cy="4357316"/>
          </a:xfrm>
        </p:grpSpPr>
        <p:sp>
          <p:nvSpPr>
            <p:cNvPr id="4" name="任意多边形 1"/>
            <p:cNvSpPr/>
            <p:nvPr>
              <p:custDataLst>
                <p:tags r:id="rId2"/>
              </p:custDataLst>
            </p:nvPr>
          </p:nvSpPr>
          <p:spPr>
            <a:xfrm>
              <a:off x="1440470" y="1527546"/>
              <a:ext cx="743256" cy="767449"/>
            </a:xfrm>
            <a:custGeom>
              <a:avLst/>
              <a:gdLst>
                <a:gd name="T0" fmla="*/ 10069 w 10816"/>
                <a:gd name="T1" fmla="*/ 4473 h 11168"/>
                <a:gd name="T2" fmla="*/ 7095 w 10816"/>
                <a:gd name="T3" fmla="*/ 4473 h 11168"/>
                <a:gd name="T4" fmla="*/ 6301 w 10816"/>
                <a:gd name="T5" fmla="*/ 0 h 11168"/>
                <a:gd name="T6" fmla="*/ 5585 w 10816"/>
                <a:gd name="T7" fmla="*/ 761 h 11168"/>
                <a:gd name="T8" fmla="*/ 3374 w 10816"/>
                <a:gd name="T9" fmla="*/ 4473 h 11168"/>
                <a:gd name="T10" fmla="*/ 3374 w 10816"/>
                <a:gd name="T11" fmla="*/ 10375 h 11168"/>
                <a:gd name="T12" fmla="*/ 4480 w 10816"/>
                <a:gd name="T13" fmla="*/ 11168 h 11168"/>
                <a:gd name="T14" fmla="*/ 8948 w 10816"/>
                <a:gd name="T15" fmla="*/ 11168 h 11168"/>
                <a:gd name="T16" fmla="*/ 9711 w 10816"/>
                <a:gd name="T17" fmla="*/ 10065 h 11168"/>
                <a:gd name="T18" fmla="*/ 10816 w 10816"/>
                <a:gd name="T19" fmla="*/ 5188 h 11168"/>
                <a:gd name="T20" fmla="*/ 10069 w 10816"/>
                <a:gd name="T21" fmla="*/ 4473 h 11168"/>
                <a:gd name="T22" fmla="*/ 10069 w 10816"/>
                <a:gd name="T23" fmla="*/ 4473 h 11168"/>
                <a:gd name="T24" fmla="*/ 2154 w 10816"/>
                <a:gd name="T25" fmla="*/ 4475 h 11168"/>
                <a:gd name="T26" fmla="*/ 373 w 10816"/>
                <a:gd name="T27" fmla="*/ 4475 h 11168"/>
                <a:gd name="T28" fmla="*/ 0 w 10816"/>
                <a:gd name="T29" fmla="*/ 4836 h 11168"/>
                <a:gd name="T30" fmla="*/ 368 w 10816"/>
                <a:gd name="T31" fmla="*/ 10789 h 11168"/>
                <a:gd name="T32" fmla="*/ 747 w 10816"/>
                <a:gd name="T33" fmla="*/ 11168 h 11168"/>
                <a:gd name="T34" fmla="*/ 2288 w 10816"/>
                <a:gd name="T35" fmla="*/ 11168 h 11168"/>
                <a:gd name="T36" fmla="*/ 2606 w 10816"/>
                <a:gd name="T37" fmla="*/ 10917 h 11168"/>
                <a:gd name="T38" fmla="*/ 2606 w 10816"/>
                <a:gd name="T39" fmla="*/ 4927 h 11168"/>
                <a:gd name="T40" fmla="*/ 2154 w 10816"/>
                <a:gd name="T41" fmla="*/ 4475 h 11168"/>
                <a:gd name="T42" fmla="*/ 2154 w 10816"/>
                <a:gd name="T43" fmla="*/ 4475 h 1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16" h="11168">
                  <a:moveTo>
                    <a:pt x="10069" y="4473"/>
                  </a:moveTo>
                  <a:lnTo>
                    <a:pt x="7095" y="4473"/>
                  </a:lnTo>
                  <a:cubicBezTo>
                    <a:pt x="8247" y="217"/>
                    <a:pt x="6301" y="0"/>
                    <a:pt x="6301" y="0"/>
                  </a:cubicBezTo>
                  <a:cubicBezTo>
                    <a:pt x="5476" y="0"/>
                    <a:pt x="5647" y="652"/>
                    <a:pt x="5585" y="761"/>
                  </a:cubicBezTo>
                  <a:cubicBezTo>
                    <a:pt x="5585" y="2842"/>
                    <a:pt x="3374" y="4473"/>
                    <a:pt x="3374" y="4473"/>
                  </a:cubicBezTo>
                  <a:lnTo>
                    <a:pt x="3374" y="10375"/>
                  </a:lnTo>
                  <a:cubicBezTo>
                    <a:pt x="3374" y="10958"/>
                    <a:pt x="4168" y="11168"/>
                    <a:pt x="4480" y="11168"/>
                  </a:cubicBezTo>
                  <a:lnTo>
                    <a:pt x="8948" y="11168"/>
                  </a:lnTo>
                  <a:cubicBezTo>
                    <a:pt x="9368" y="11168"/>
                    <a:pt x="9711" y="10065"/>
                    <a:pt x="9711" y="10065"/>
                  </a:cubicBezTo>
                  <a:cubicBezTo>
                    <a:pt x="10816" y="6306"/>
                    <a:pt x="10816" y="5188"/>
                    <a:pt x="10816" y="5188"/>
                  </a:cubicBezTo>
                  <a:cubicBezTo>
                    <a:pt x="10816" y="4411"/>
                    <a:pt x="10069" y="4473"/>
                    <a:pt x="10069" y="4473"/>
                  </a:cubicBezTo>
                  <a:close/>
                  <a:moveTo>
                    <a:pt x="10069" y="4473"/>
                  </a:moveTo>
                  <a:close/>
                  <a:moveTo>
                    <a:pt x="2154" y="4475"/>
                  </a:moveTo>
                  <a:lnTo>
                    <a:pt x="373" y="4475"/>
                  </a:lnTo>
                  <a:cubicBezTo>
                    <a:pt x="5" y="4475"/>
                    <a:pt x="0" y="4836"/>
                    <a:pt x="0" y="4836"/>
                  </a:cubicBezTo>
                  <a:lnTo>
                    <a:pt x="368" y="10789"/>
                  </a:lnTo>
                  <a:cubicBezTo>
                    <a:pt x="368" y="11168"/>
                    <a:pt x="747" y="11168"/>
                    <a:pt x="747" y="11168"/>
                  </a:cubicBezTo>
                  <a:lnTo>
                    <a:pt x="2288" y="11168"/>
                  </a:lnTo>
                  <a:cubicBezTo>
                    <a:pt x="2609" y="11168"/>
                    <a:pt x="2606" y="10917"/>
                    <a:pt x="2606" y="10917"/>
                  </a:cubicBezTo>
                  <a:lnTo>
                    <a:pt x="2606" y="4927"/>
                  </a:lnTo>
                  <a:cubicBezTo>
                    <a:pt x="2606" y="4469"/>
                    <a:pt x="2154" y="4475"/>
                    <a:pt x="2154" y="4475"/>
                  </a:cubicBezTo>
                  <a:close/>
                  <a:moveTo>
                    <a:pt x="2154" y="4475"/>
                  </a:moveTo>
                  <a:close/>
                </a:path>
              </a:pathLst>
            </a:cu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任意多边形 2"/>
            <p:cNvSpPr/>
            <p:nvPr>
              <p:custDataLst>
                <p:tags r:id="rId3"/>
              </p:custDataLst>
            </p:nvPr>
          </p:nvSpPr>
          <p:spPr>
            <a:xfrm flipH="1" flipV="1">
              <a:off x="6885613" y="1527546"/>
              <a:ext cx="743256" cy="767449"/>
            </a:xfrm>
            <a:custGeom>
              <a:avLst/>
              <a:gdLst>
                <a:gd name="T0" fmla="*/ 10069 w 10816"/>
                <a:gd name="T1" fmla="*/ 4473 h 11168"/>
                <a:gd name="T2" fmla="*/ 7095 w 10816"/>
                <a:gd name="T3" fmla="*/ 4473 h 11168"/>
                <a:gd name="T4" fmla="*/ 6301 w 10816"/>
                <a:gd name="T5" fmla="*/ 0 h 11168"/>
                <a:gd name="T6" fmla="*/ 5585 w 10816"/>
                <a:gd name="T7" fmla="*/ 761 h 11168"/>
                <a:gd name="T8" fmla="*/ 3374 w 10816"/>
                <a:gd name="T9" fmla="*/ 4473 h 11168"/>
                <a:gd name="T10" fmla="*/ 3374 w 10816"/>
                <a:gd name="T11" fmla="*/ 10375 h 11168"/>
                <a:gd name="T12" fmla="*/ 4480 w 10816"/>
                <a:gd name="T13" fmla="*/ 11168 h 11168"/>
                <a:gd name="T14" fmla="*/ 8948 w 10816"/>
                <a:gd name="T15" fmla="*/ 11168 h 11168"/>
                <a:gd name="T16" fmla="*/ 9711 w 10816"/>
                <a:gd name="T17" fmla="*/ 10065 h 11168"/>
                <a:gd name="T18" fmla="*/ 10816 w 10816"/>
                <a:gd name="T19" fmla="*/ 5188 h 11168"/>
                <a:gd name="T20" fmla="*/ 10069 w 10816"/>
                <a:gd name="T21" fmla="*/ 4473 h 11168"/>
                <a:gd name="T22" fmla="*/ 10069 w 10816"/>
                <a:gd name="T23" fmla="*/ 4473 h 11168"/>
                <a:gd name="T24" fmla="*/ 2154 w 10816"/>
                <a:gd name="T25" fmla="*/ 4475 h 11168"/>
                <a:gd name="T26" fmla="*/ 373 w 10816"/>
                <a:gd name="T27" fmla="*/ 4475 h 11168"/>
                <a:gd name="T28" fmla="*/ 0 w 10816"/>
                <a:gd name="T29" fmla="*/ 4836 h 11168"/>
                <a:gd name="T30" fmla="*/ 368 w 10816"/>
                <a:gd name="T31" fmla="*/ 10789 h 11168"/>
                <a:gd name="T32" fmla="*/ 747 w 10816"/>
                <a:gd name="T33" fmla="*/ 11168 h 11168"/>
                <a:gd name="T34" fmla="*/ 2288 w 10816"/>
                <a:gd name="T35" fmla="*/ 11168 h 11168"/>
                <a:gd name="T36" fmla="*/ 2606 w 10816"/>
                <a:gd name="T37" fmla="*/ 10917 h 11168"/>
                <a:gd name="T38" fmla="*/ 2606 w 10816"/>
                <a:gd name="T39" fmla="*/ 4927 h 11168"/>
                <a:gd name="T40" fmla="*/ 2154 w 10816"/>
                <a:gd name="T41" fmla="*/ 4475 h 11168"/>
                <a:gd name="T42" fmla="*/ 2154 w 10816"/>
                <a:gd name="T43" fmla="*/ 4475 h 1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16" h="11168">
                  <a:moveTo>
                    <a:pt x="10069" y="4473"/>
                  </a:moveTo>
                  <a:lnTo>
                    <a:pt x="7095" y="4473"/>
                  </a:lnTo>
                  <a:cubicBezTo>
                    <a:pt x="8247" y="217"/>
                    <a:pt x="6301" y="0"/>
                    <a:pt x="6301" y="0"/>
                  </a:cubicBezTo>
                  <a:cubicBezTo>
                    <a:pt x="5476" y="0"/>
                    <a:pt x="5647" y="652"/>
                    <a:pt x="5585" y="761"/>
                  </a:cubicBezTo>
                  <a:cubicBezTo>
                    <a:pt x="5585" y="2842"/>
                    <a:pt x="3374" y="4473"/>
                    <a:pt x="3374" y="4473"/>
                  </a:cubicBezTo>
                  <a:lnTo>
                    <a:pt x="3374" y="10375"/>
                  </a:lnTo>
                  <a:cubicBezTo>
                    <a:pt x="3374" y="10958"/>
                    <a:pt x="4168" y="11168"/>
                    <a:pt x="4480" y="11168"/>
                  </a:cubicBezTo>
                  <a:lnTo>
                    <a:pt x="8948" y="11168"/>
                  </a:lnTo>
                  <a:cubicBezTo>
                    <a:pt x="9368" y="11168"/>
                    <a:pt x="9711" y="10065"/>
                    <a:pt x="9711" y="10065"/>
                  </a:cubicBezTo>
                  <a:cubicBezTo>
                    <a:pt x="10816" y="6306"/>
                    <a:pt x="10816" y="5188"/>
                    <a:pt x="10816" y="5188"/>
                  </a:cubicBezTo>
                  <a:cubicBezTo>
                    <a:pt x="10816" y="4411"/>
                    <a:pt x="10069" y="4473"/>
                    <a:pt x="10069" y="4473"/>
                  </a:cubicBezTo>
                  <a:close/>
                  <a:moveTo>
                    <a:pt x="10069" y="4473"/>
                  </a:moveTo>
                  <a:close/>
                  <a:moveTo>
                    <a:pt x="2154" y="4475"/>
                  </a:moveTo>
                  <a:lnTo>
                    <a:pt x="373" y="4475"/>
                  </a:lnTo>
                  <a:cubicBezTo>
                    <a:pt x="5" y="4475"/>
                    <a:pt x="0" y="4836"/>
                    <a:pt x="0" y="4836"/>
                  </a:cubicBezTo>
                  <a:lnTo>
                    <a:pt x="368" y="10789"/>
                  </a:lnTo>
                  <a:cubicBezTo>
                    <a:pt x="368" y="11168"/>
                    <a:pt x="747" y="11168"/>
                    <a:pt x="747" y="11168"/>
                  </a:cubicBezTo>
                  <a:lnTo>
                    <a:pt x="2288" y="11168"/>
                  </a:lnTo>
                  <a:cubicBezTo>
                    <a:pt x="2609" y="11168"/>
                    <a:pt x="2606" y="10917"/>
                    <a:pt x="2606" y="10917"/>
                  </a:cubicBezTo>
                  <a:lnTo>
                    <a:pt x="2606" y="4927"/>
                  </a:lnTo>
                  <a:cubicBezTo>
                    <a:pt x="2606" y="4469"/>
                    <a:pt x="2154" y="4475"/>
                    <a:pt x="2154" y="4475"/>
                  </a:cubicBezTo>
                  <a:close/>
                  <a:moveTo>
                    <a:pt x="2154" y="4475"/>
                  </a:moveTo>
                  <a:close/>
                </a:path>
              </a:pathLst>
            </a:cu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tx1"/>
                </a:solidFill>
              </a:endParaRPr>
            </a:p>
          </p:txBody>
        </p:sp>
        <p:grpSp>
          <p:nvGrpSpPr>
            <p:cNvPr id="8" name="组合 7"/>
            <p:cNvGrpSpPr/>
            <p:nvPr/>
          </p:nvGrpSpPr>
          <p:grpSpPr>
            <a:xfrm>
              <a:off x="1440470" y="1979171"/>
              <a:ext cx="4417062" cy="3905691"/>
              <a:chOff x="1835303" y="1477065"/>
              <a:chExt cx="4417062" cy="3905691"/>
            </a:xfrm>
          </p:grpSpPr>
          <p:sp>
            <p:nvSpPr>
              <p:cNvPr id="13" name="任意多边形 4"/>
              <p:cNvSpPr/>
              <p:nvPr>
                <p:custDataLst>
                  <p:tags r:id="rId4"/>
                </p:custDataLst>
              </p:nvPr>
            </p:nvSpPr>
            <p:spPr>
              <a:xfrm flipV="1">
                <a:off x="1835303" y="3469681"/>
                <a:ext cx="4417062" cy="1913075"/>
              </a:xfrm>
              <a:custGeom>
                <a:avLst/>
                <a:gdLst>
                  <a:gd name="connsiteX0" fmla="*/ 1403227 w 2806455"/>
                  <a:gd name="connsiteY0" fmla="*/ 0 h 1398182"/>
                  <a:gd name="connsiteX1" fmla="*/ 2799477 w 2806455"/>
                  <a:gd name="connsiteY1" fmla="*/ 1259997 h 1398182"/>
                  <a:gd name="connsiteX2" fmla="*/ 2806455 w 2806455"/>
                  <a:gd name="connsiteY2" fmla="*/ 1398182 h 1398182"/>
                  <a:gd name="connsiteX3" fmla="*/ 0 w 2806455"/>
                  <a:gd name="connsiteY3" fmla="*/ 1398182 h 1398182"/>
                  <a:gd name="connsiteX4" fmla="*/ 6977 w 2806455"/>
                  <a:gd name="connsiteY4" fmla="*/ 1259997 h 1398182"/>
                  <a:gd name="connsiteX5" fmla="*/ 1403227 w 2806455"/>
                  <a:gd name="connsiteY5" fmla="*/ 0 h 139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455" h="1398182">
                    <a:moveTo>
                      <a:pt x="1403227" y="0"/>
                    </a:moveTo>
                    <a:cubicBezTo>
                      <a:pt x="2129911" y="0"/>
                      <a:pt x="2727604" y="552276"/>
                      <a:pt x="2799477" y="1259997"/>
                    </a:cubicBezTo>
                    <a:lnTo>
                      <a:pt x="2806455" y="1398182"/>
                    </a:lnTo>
                    <a:lnTo>
                      <a:pt x="0" y="1398182"/>
                    </a:lnTo>
                    <a:lnTo>
                      <a:pt x="6977" y="1259997"/>
                    </a:lnTo>
                    <a:cubicBezTo>
                      <a:pt x="78850" y="552276"/>
                      <a:pt x="676544" y="0"/>
                      <a:pt x="1403227" y="0"/>
                    </a:cubicBezTo>
                    <a:close/>
                  </a:path>
                </a:pathLst>
              </a:custGeom>
              <a:gradFill>
                <a:gsLst>
                  <a:gs pos="0">
                    <a:schemeClr val="accent1"/>
                  </a:gs>
                  <a:gs pos="100000">
                    <a:schemeClr val="accent2"/>
                  </a:gs>
                </a:gsLst>
                <a:lin ang="7200000" scaled="0"/>
              </a:gradFill>
              <a:ln w="38100" cap="rnd">
                <a:noFill/>
                <a:prstDash val="solid"/>
                <a:round/>
              </a:ln>
              <a:effectLst>
                <a:outerShdw blurRad="254000" dist="127000" algn="ctr" rotWithShape="0">
                  <a:schemeClr val="accent2">
                    <a:lumMod val="10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endParaRPr lang="zh-CN" altLang="en-US" sz="2000" b="1">
                  <a:solidFill>
                    <a:schemeClr val="bg1"/>
                  </a:solidFill>
                </a:endParaRPr>
              </a:p>
            </p:txBody>
          </p:sp>
          <p:grpSp>
            <p:nvGrpSpPr>
              <p:cNvPr id="14" name="组合 13"/>
              <p:cNvGrpSpPr/>
              <p:nvPr/>
            </p:nvGrpSpPr>
            <p:grpSpPr>
              <a:xfrm>
                <a:off x="2083696" y="1477065"/>
                <a:ext cx="3891318" cy="3747608"/>
                <a:chOff x="6745058" y="944653"/>
                <a:chExt cx="3891318" cy="3747608"/>
              </a:xfrm>
            </p:grpSpPr>
            <p:sp>
              <p:nvSpPr>
                <p:cNvPr id="15" name="椭圆 14"/>
                <p:cNvSpPr/>
                <p:nvPr>
                  <p:custDataLst>
                    <p:tags r:id="rId5"/>
                  </p:custDataLst>
                </p:nvPr>
              </p:nvSpPr>
              <p:spPr>
                <a:xfrm>
                  <a:off x="6745058" y="944653"/>
                  <a:ext cx="3891318" cy="3747608"/>
                </a:xfrm>
                <a:prstGeom prst="ellipse">
                  <a:avLst/>
                </a:prstGeom>
                <a:solidFill>
                  <a:srgbClr val="F7FEFB"/>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GB" sz="2000" b="1">
                    <a:solidFill>
                      <a:schemeClr val="bg1"/>
                    </a:solidFill>
                  </a:endParaRPr>
                </a:p>
              </p:txBody>
            </p:sp>
            <p:sp>
              <p:nvSpPr>
                <p:cNvPr id="16" name="文本框 15"/>
                <p:cNvSpPr txBox="1"/>
                <p:nvPr>
                  <p:custDataLst>
                    <p:tags r:id="rId6"/>
                  </p:custDataLst>
                </p:nvPr>
              </p:nvSpPr>
              <p:spPr>
                <a:xfrm>
                  <a:off x="7726764" y="1151693"/>
                  <a:ext cx="1771125" cy="300329"/>
                </a:xfrm>
                <a:prstGeom prst="rect">
                  <a:avLst/>
                </a:prstGeom>
                <a:noFill/>
              </p:spPr>
              <p:txBody>
                <a:bodyPr wrap="square" rtlCol="0">
                  <a:spAutoFit/>
                </a:bodyPr>
                <a:lstStyle/>
                <a:p>
                  <a:pPr algn="ctr"/>
                  <a:r>
                    <a:rPr lang="zh-CN" altLang="en-GB" sz="1600" b="1" dirty="0"/>
                    <a:t>（一）积极影响</a:t>
                  </a:r>
                  <a:endParaRPr lang="zh-CN" altLang="en-GB" sz="1600" b="1" dirty="0"/>
                </a:p>
              </p:txBody>
            </p:sp>
            <p:sp>
              <p:nvSpPr>
                <p:cNvPr id="17" name="文本框 16"/>
                <p:cNvSpPr txBox="1"/>
                <p:nvPr>
                  <p:custDataLst>
                    <p:tags r:id="rId7"/>
                  </p:custDataLst>
                </p:nvPr>
              </p:nvSpPr>
              <p:spPr>
                <a:xfrm>
                  <a:off x="7068812" y="1548812"/>
                  <a:ext cx="3341978" cy="2655262"/>
                </a:xfrm>
                <a:prstGeom prst="rect">
                  <a:avLst/>
                </a:prstGeom>
                <a:noFill/>
              </p:spPr>
              <p:txBody>
                <a:bodyPr wrap="square" rtlCol="0">
                  <a:noAutofit/>
                </a:bodyPr>
                <a:lstStyle>
                  <a:defPPr>
                    <a:defRPr lang="zh-CN"/>
                  </a:defPPr>
                  <a:lvl1pPr algn="ctr">
                    <a:lnSpc>
                      <a:spcPct val="150000"/>
                    </a:lnSpc>
                    <a:defRPr sz="1000"/>
                  </a:lvl1pPr>
                </a:lstStyle>
                <a:p>
                  <a:pPr lvl="0" algn="just">
                    <a:lnSpc>
                      <a:spcPct val="125000"/>
                    </a:lnSpc>
                    <a:spcBef>
                      <a:spcPts val="0"/>
                    </a:spcBef>
                    <a:spcAft>
                      <a:spcPts val="0"/>
                    </a:spcAft>
                  </a:pPr>
                  <a:r>
                    <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 时空阻碍弱化，人际交往圈扩大</a:t>
                  </a:r>
                  <a:endPar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网络交往使得人们的交往空间扩大，人际沟通的时效性、便利性和准确性提高，有利于良好人际关系的建立和发展，并且对学生网民心理健康带来积极的影响。在传统交往方式下，个体的人际交往常常囿于实际生活中狭小的生活圈子。网络社会的人们却可以跨越千山万水，突破地域空间的限制，让整个地球变成一个小小的村落，真正实现“我们的朋友遍天下”。</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2. 人际交往的难度降低</a:t>
                  </a:r>
                  <a:endPar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由于网络人际交往的匿名特点，学生网民间一般不发生面对面的直接接触，使得网络人际交往比较容易突破年龄、性别、地位、身份、外貌等传统人际交往影响因素的限制，建立更为和谐、民主、平等的人际关系。</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algn="ctr">
                    <a:lnSpc>
                      <a:spcPct val="150000"/>
                    </a:lnSpc>
                    <a:spcBef>
                      <a:spcPct val="0"/>
                    </a:spcBef>
                  </a:pPr>
                  <a:endParaRPr kumimoji="0" lang="zh-CN" altLang="en-US" sz="1000" b="0" i="0" u="none" strike="noStrike" kern="1200" cap="none" spc="0" normalizeH="0" baseline="0" noProof="0" dirty="0">
                    <a:ln>
                      <a:noFill/>
                    </a:ln>
                    <a:solidFill>
                      <a:schemeClr val="tx1">
                        <a:lumMod val="50000"/>
                        <a:lumOff val="50000"/>
                      </a:schemeClr>
                    </a:solidFill>
                    <a:effectLst/>
                    <a:uLnTx/>
                    <a:uFillTx/>
                    <a:cs typeface="+mn-ea"/>
                    <a:sym typeface="+mn-lt"/>
                  </a:endParaRPr>
                </a:p>
              </p:txBody>
            </p:sp>
          </p:grpSp>
        </p:grpSp>
        <p:grpSp>
          <p:nvGrpSpPr>
            <p:cNvPr id="9" name="组合 8"/>
            <p:cNvGrpSpPr/>
            <p:nvPr/>
          </p:nvGrpSpPr>
          <p:grpSpPr>
            <a:xfrm>
              <a:off x="6316126" y="1979171"/>
              <a:ext cx="4410447" cy="3905408"/>
              <a:chOff x="1265816" y="1477065"/>
              <a:chExt cx="4410447" cy="3905408"/>
            </a:xfrm>
          </p:grpSpPr>
          <p:sp>
            <p:nvSpPr>
              <p:cNvPr id="10" name="任意多边形 13"/>
              <p:cNvSpPr/>
              <p:nvPr>
                <p:custDataLst>
                  <p:tags r:id="rId8"/>
                </p:custDataLst>
              </p:nvPr>
            </p:nvSpPr>
            <p:spPr>
              <a:xfrm flipV="1">
                <a:off x="1265816" y="3469643"/>
                <a:ext cx="4410447" cy="1912830"/>
              </a:xfrm>
              <a:custGeom>
                <a:avLst/>
                <a:gdLst>
                  <a:gd name="connsiteX0" fmla="*/ 1403227 w 2806455"/>
                  <a:gd name="connsiteY0" fmla="*/ 0 h 1398182"/>
                  <a:gd name="connsiteX1" fmla="*/ 2799477 w 2806455"/>
                  <a:gd name="connsiteY1" fmla="*/ 1259997 h 1398182"/>
                  <a:gd name="connsiteX2" fmla="*/ 2806455 w 2806455"/>
                  <a:gd name="connsiteY2" fmla="*/ 1398182 h 1398182"/>
                  <a:gd name="connsiteX3" fmla="*/ 0 w 2806455"/>
                  <a:gd name="connsiteY3" fmla="*/ 1398182 h 1398182"/>
                  <a:gd name="connsiteX4" fmla="*/ 6977 w 2806455"/>
                  <a:gd name="connsiteY4" fmla="*/ 1259997 h 1398182"/>
                  <a:gd name="connsiteX5" fmla="*/ 1403227 w 2806455"/>
                  <a:gd name="connsiteY5" fmla="*/ 0 h 139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455" h="1398182">
                    <a:moveTo>
                      <a:pt x="1403227" y="0"/>
                    </a:moveTo>
                    <a:cubicBezTo>
                      <a:pt x="2129911" y="0"/>
                      <a:pt x="2727604" y="552276"/>
                      <a:pt x="2799477" y="1259997"/>
                    </a:cubicBezTo>
                    <a:lnTo>
                      <a:pt x="2806455" y="1398182"/>
                    </a:lnTo>
                    <a:lnTo>
                      <a:pt x="0" y="1398182"/>
                    </a:lnTo>
                    <a:lnTo>
                      <a:pt x="6977" y="1259997"/>
                    </a:lnTo>
                    <a:cubicBezTo>
                      <a:pt x="78850" y="552276"/>
                      <a:pt x="676544" y="0"/>
                      <a:pt x="1403227" y="0"/>
                    </a:cubicBezTo>
                    <a:close/>
                  </a:path>
                </a:pathLst>
              </a:custGeom>
              <a:gradFill>
                <a:gsLst>
                  <a:gs pos="0">
                    <a:schemeClr val="accent1"/>
                  </a:gs>
                  <a:gs pos="100000">
                    <a:schemeClr val="accent2"/>
                  </a:gs>
                </a:gsLst>
                <a:lin ang="7200000" scaled="0"/>
              </a:gradFill>
              <a:ln w="38100" cap="rnd">
                <a:noFill/>
                <a:prstDash val="solid"/>
                <a:round/>
              </a:ln>
              <a:effectLst>
                <a:outerShdw blurRad="254000" dist="127000" algn="ctr" rotWithShape="0">
                  <a:schemeClr val="accent2">
                    <a:lumMod val="60000"/>
                    <a:lumOff val="4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4400"/>
                <a:endParaRPr lang="zh-CN" altLang="en-US" sz="2000" b="1">
                  <a:solidFill>
                    <a:schemeClr val="bg1"/>
                  </a:solidFill>
                </a:endParaRPr>
              </a:p>
            </p:txBody>
          </p:sp>
          <p:grpSp>
            <p:nvGrpSpPr>
              <p:cNvPr id="11" name="组合 10"/>
              <p:cNvGrpSpPr/>
              <p:nvPr/>
            </p:nvGrpSpPr>
            <p:grpSpPr>
              <a:xfrm>
                <a:off x="1518509" y="1477065"/>
                <a:ext cx="3929408" cy="3747043"/>
                <a:chOff x="6179871" y="944653"/>
                <a:chExt cx="3929408" cy="3747043"/>
              </a:xfrm>
            </p:grpSpPr>
            <p:sp>
              <p:nvSpPr>
                <p:cNvPr id="12" name="椭圆 11"/>
                <p:cNvSpPr/>
                <p:nvPr>
                  <p:custDataLst>
                    <p:tags r:id="rId9"/>
                  </p:custDataLst>
                </p:nvPr>
              </p:nvSpPr>
              <p:spPr>
                <a:xfrm>
                  <a:off x="6179871" y="944653"/>
                  <a:ext cx="3929408" cy="3747043"/>
                </a:xfrm>
                <a:prstGeom prst="ellipse">
                  <a:avLst/>
                </a:prstGeom>
                <a:solidFill>
                  <a:srgbClr val="F7FEFB"/>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GB" sz="2000" b="1">
                    <a:solidFill>
                      <a:schemeClr val="bg1"/>
                    </a:solidFill>
                  </a:endParaRPr>
                </a:p>
              </p:txBody>
            </p:sp>
            <p:sp>
              <p:nvSpPr>
                <p:cNvPr id="18" name="文本框 17"/>
                <p:cNvSpPr txBox="1"/>
                <p:nvPr>
                  <p:custDataLst>
                    <p:tags r:id="rId10"/>
                  </p:custDataLst>
                </p:nvPr>
              </p:nvSpPr>
              <p:spPr>
                <a:xfrm>
                  <a:off x="7239597" y="1151694"/>
                  <a:ext cx="1710920" cy="300329"/>
                </a:xfrm>
                <a:prstGeom prst="rect">
                  <a:avLst/>
                </a:prstGeom>
                <a:noFill/>
              </p:spPr>
              <p:txBody>
                <a:bodyPr wrap="square" rtlCol="0">
                  <a:spAutoFit/>
                </a:bodyPr>
                <a:lstStyle/>
                <a:p>
                  <a:pPr algn="ctr"/>
                  <a:r>
                    <a:rPr lang="zh-CN" altLang="en-GB" sz="1600" b="1" dirty="0"/>
                    <a:t>（二）消极影响</a:t>
                  </a:r>
                  <a:endParaRPr lang="zh-CN" altLang="en-GB" sz="1600" b="1" dirty="0"/>
                </a:p>
              </p:txBody>
            </p:sp>
            <p:sp>
              <p:nvSpPr>
                <p:cNvPr id="19" name="文本框 18"/>
                <p:cNvSpPr txBox="1"/>
                <p:nvPr>
                  <p:custDataLst>
                    <p:tags r:id="rId11"/>
                  </p:custDataLst>
                </p:nvPr>
              </p:nvSpPr>
              <p:spPr>
                <a:xfrm>
                  <a:off x="6735843" y="1462254"/>
                  <a:ext cx="2950647" cy="2856802"/>
                </a:xfrm>
                <a:prstGeom prst="rect">
                  <a:avLst/>
                </a:prstGeom>
                <a:noFill/>
              </p:spPr>
              <p:txBody>
                <a:bodyPr wrap="square" rtlCol="0">
                  <a:spAutoFit/>
                </a:bodyPr>
                <a:lstStyle>
                  <a:defPPr>
                    <a:defRPr lang="zh-CN"/>
                  </a:defPPr>
                  <a:lvl1pPr algn="ctr">
                    <a:lnSpc>
                      <a:spcPct val="150000"/>
                    </a:lnSpc>
                    <a:defRPr sz="1000"/>
                  </a:lvl1pPr>
                </a:lstStyle>
                <a:p>
                  <a:pPr lvl="0" algn="just">
                    <a:lnSpc>
                      <a:spcPct val="125000"/>
                    </a:lnSpc>
                    <a:spcBef>
                      <a:spcPts val="0"/>
                    </a:spcBef>
                    <a:spcAft>
                      <a:spcPts val="0"/>
                    </a:spcAft>
                  </a:pPr>
                  <a:r>
                    <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 人际交往手机依赖化</a:t>
                  </a:r>
                  <a:endPar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不少大学生满足于虚拟社交网络中的人际交往，在现实生活中，社会交往能力渐渐减弱，更有甚者以此来避开现实生活的互动。</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2. 人际交往冷漠化</a:t>
                  </a:r>
                  <a:endPar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在网络环境下，大学生人际交往主要通过微信、QQ 等方式进行。长期使用手机短信、视频聊天、电子邮件等新媒体工具，大学生变得缺乏人与人之间最真实自然的现实交流，当真的回到现实生活中需要表达真实情感时会感到无法适应。</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3. 人际交往虚拟化，责任感弱化</a:t>
                  </a:r>
                  <a:endParaRPr lang="zh-CN" altLang="en-US" sz="14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大学生在使用新媒体工具进行交流时，因网络的虚拟属性，网络世界中的身份、姓名等信息都可能不真实，降低了交往责任的成本，这就有可能导致感情错付、欺骗与被欺骗等现实问题。</a:t>
                  </a:r>
                  <a:endParaRPr kumimoji="0" lang="zh-CN" altLang="en-US" sz="1000" b="0" i="0" u="none" strike="noStrike" kern="1200" cap="none" spc="0" normalizeH="0" baseline="0" noProof="0" dirty="0">
                    <a:ln>
                      <a:noFill/>
                    </a:ln>
                    <a:solidFill>
                      <a:schemeClr val="tx1">
                        <a:lumMod val="50000"/>
                        <a:lumOff val="50000"/>
                      </a:schemeClr>
                    </a:solidFill>
                    <a:effectLst/>
                    <a:uLnTx/>
                    <a:uFillTx/>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309235" y="338137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一、大学生网络使用的特征</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7665" y="1463675"/>
            <a:ext cx="4866640" cy="5123815"/>
          </a:xfrm>
          <a:prstGeom prst="rect">
            <a:avLst/>
          </a:prstGeom>
        </p:spPr>
      </p:pic>
      <p:sp>
        <p:nvSpPr>
          <p:cNvPr id="5" name="矩形 4"/>
          <p:cNvSpPr/>
          <p:nvPr/>
        </p:nvSpPr>
        <p:spPr>
          <a:xfrm>
            <a:off x="1035050" y="570230"/>
            <a:ext cx="10147300" cy="107632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你是不是网络的“奴隶”：大学生</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　　　　 　网络心理的特征与问题</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368290" y="5015865"/>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二、常见的大学生网络使用偏差行为</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一、大学生网络使用的特征</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087755" y="2023745"/>
            <a:ext cx="9926320" cy="1014730"/>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当前，网络发展的速度已经大大超过了人们的预期。中国互联网络信息中心发布的最新数据显示，学生是我国网民构成中人数最多的群体，占网民总数的 21.0%。有研究者（中国社科院刘保中、郭亚平、张磊）对大学生网络使用行为进行了实证研究，全面客观地分析了当前大学生网络使用的特点，总结如下。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709295" y="1548130"/>
            <a:ext cx="10647680" cy="445579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30" name="组合 29"/>
          <p:cNvGrpSpPr/>
          <p:nvPr>
            <p:custDataLst>
              <p:tags r:id="rId1"/>
            </p:custDataLst>
          </p:nvPr>
        </p:nvGrpSpPr>
        <p:grpSpPr>
          <a:xfrm>
            <a:off x="1514571" y="3651026"/>
            <a:ext cx="1968500" cy="1353185"/>
            <a:chOff x="6194636" y="3187817"/>
            <a:chExt cx="1968500" cy="1353185"/>
          </a:xfrm>
        </p:grpSpPr>
        <p:sp>
          <p:nvSpPr>
            <p:cNvPr id="20" name="ïSlíďê"/>
            <p:cNvSpPr/>
            <p:nvPr>
              <p:custDataLst>
                <p:tags r:id="rId2"/>
              </p:custDataLst>
            </p:nvPr>
          </p:nvSpPr>
          <p:spPr>
            <a:xfrm>
              <a:off x="6206701" y="3187817"/>
              <a:ext cx="1956435" cy="135318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194636" y="3468487"/>
              <a:ext cx="1850390"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平均触网时间早</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4" name="组合 3"/>
          <p:cNvGrpSpPr/>
          <p:nvPr>
            <p:custDataLst>
              <p:tags r:id="rId5"/>
            </p:custDataLst>
          </p:nvPr>
        </p:nvGrpSpPr>
        <p:grpSpPr>
          <a:xfrm>
            <a:off x="3653886" y="3652292"/>
            <a:ext cx="2067560" cy="1351915"/>
            <a:chOff x="6095576" y="3187817"/>
            <a:chExt cx="2067560" cy="1353019"/>
          </a:xfrm>
        </p:grpSpPr>
        <p:sp>
          <p:nvSpPr>
            <p:cNvPr id="5" name="ïSlíďê"/>
            <p:cNvSpPr/>
            <p:nvPr>
              <p:custDataLst>
                <p:tags r:id="rId6"/>
              </p:custDataLst>
            </p:nvPr>
          </p:nvSpPr>
          <p:spPr>
            <a:xfrm>
              <a:off x="6206701" y="3187817"/>
              <a:ext cx="1956435" cy="1353019"/>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s1îḍé"/>
            <p:cNvSpPr/>
            <p:nvPr>
              <p:custDataLst>
                <p:tags r:id="rId7"/>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îšḷiḋè"/>
            <p:cNvSpPr/>
            <p:nvPr>
              <p:custDataLst>
                <p:tags r:id="rId8"/>
              </p:custDataLst>
            </p:nvPr>
          </p:nvSpPr>
          <p:spPr>
            <a:xfrm>
              <a:off x="6095576" y="3468716"/>
              <a:ext cx="1985010" cy="507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网络使用时间长</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9" name="组合 8"/>
          <p:cNvGrpSpPr/>
          <p:nvPr>
            <p:custDataLst>
              <p:tags r:id="rId9"/>
            </p:custDataLst>
          </p:nvPr>
        </p:nvGrpSpPr>
        <p:grpSpPr>
          <a:xfrm>
            <a:off x="6120861" y="3652927"/>
            <a:ext cx="1956435" cy="1351280"/>
            <a:chOff x="6206701" y="3187817"/>
            <a:chExt cx="1956435" cy="1352384"/>
          </a:xfrm>
        </p:grpSpPr>
        <p:sp>
          <p:nvSpPr>
            <p:cNvPr id="10" name="ïSlíďê"/>
            <p:cNvSpPr/>
            <p:nvPr>
              <p:custDataLst>
                <p:tags r:id="rId10"/>
              </p:custDataLst>
            </p:nvPr>
          </p:nvSpPr>
          <p:spPr>
            <a:xfrm>
              <a:off x="6206701" y="3187817"/>
              <a:ext cx="1956435" cy="1352384"/>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1" name="îs1îḍé"/>
            <p:cNvSpPr/>
            <p:nvPr>
              <p:custDataLst>
                <p:tags r:id="rId11"/>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2" name="îšḷiḋè"/>
            <p:cNvSpPr/>
            <p:nvPr>
              <p:custDataLst>
                <p:tags r:id="rId12"/>
              </p:custDataLst>
            </p:nvPr>
          </p:nvSpPr>
          <p:spPr>
            <a:xfrm>
              <a:off x="6422601" y="3468716"/>
              <a:ext cx="1610995" cy="9227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大学生上网的动机和目的多元化</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3" name="组合 12"/>
          <p:cNvGrpSpPr/>
          <p:nvPr>
            <p:custDataLst>
              <p:tags r:id="rId13"/>
            </p:custDataLst>
          </p:nvPr>
        </p:nvGrpSpPr>
        <p:grpSpPr>
          <a:xfrm>
            <a:off x="8359236" y="3653562"/>
            <a:ext cx="1956435" cy="1351280"/>
            <a:chOff x="6206701" y="3187817"/>
            <a:chExt cx="1956435" cy="1352384"/>
          </a:xfrm>
        </p:grpSpPr>
        <p:sp>
          <p:nvSpPr>
            <p:cNvPr id="14" name="ïSlíďê"/>
            <p:cNvSpPr/>
            <p:nvPr>
              <p:custDataLst>
                <p:tags r:id="rId14"/>
              </p:custDataLst>
            </p:nvPr>
          </p:nvSpPr>
          <p:spPr>
            <a:xfrm>
              <a:off x="6206701" y="3187817"/>
              <a:ext cx="1956435" cy="1352384"/>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5" name="îs1îḍé"/>
            <p:cNvSpPr/>
            <p:nvPr>
              <p:custDataLst>
                <p:tags r:id="rId15"/>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îšḷiḋè"/>
            <p:cNvSpPr/>
            <p:nvPr>
              <p:custDataLst>
                <p:tags r:id="rId16"/>
              </p:custDataLst>
            </p:nvPr>
          </p:nvSpPr>
          <p:spPr>
            <a:xfrm>
              <a:off x="6411171" y="3468716"/>
              <a:ext cx="1751965"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大学生上网工具多样化</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二、常见的大学生网络使用偏差行为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279681" y="2218060"/>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2631477" y="2332362"/>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195498" y="2438325"/>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9" name="组合 28"/>
          <p:cNvGrpSpPr/>
          <p:nvPr>
            <p:custDataLst>
              <p:tags r:id="rId11"/>
            </p:custDataLst>
          </p:nvPr>
        </p:nvGrpSpPr>
        <p:grpSpPr bwMode="auto">
          <a:xfrm>
            <a:off x="7894538" y="2308547"/>
            <a:ext cx="885825" cy="933450"/>
            <a:chOff x="9036558" y="2991386"/>
            <a:chExt cx="1181100" cy="1244600"/>
          </a:xfrm>
          <a:solidFill>
            <a:srgbClr val="48844B"/>
          </a:solidFill>
        </p:grpSpPr>
        <p:sp>
          <p:nvSpPr>
            <p:cNvPr id="13" name="矩形 157"/>
            <p:cNvSpPr>
              <a:spLocks noChangeArrowheads="1"/>
            </p:cNvSpPr>
            <p:nvPr>
              <p:custDataLst>
                <p:tags r:id="rId12"/>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3"/>
              </p:custDataLst>
            </p:nvPr>
          </p:nvSpPr>
          <p:spPr bwMode="auto">
            <a:xfrm>
              <a:off x="9237218" y="3264859"/>
              <a:ext cx="942340"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4"/>
            </p:custDataLst>
          </p:nvPr>
        </p:nvSpPr>
        <p:spPr bwMode="auto">
          <a:xfrm flipH="1">
            <a:off x="2055545" y="3178926"/>
            <a:ext cx="1502726"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网络成瘾</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5"/>
            </p:custDataLst>
          </p:nvPr>
        </p:nvSpPr>
        <p:spPr bwMode="auto">
          <a:xfrm flipH="1">
            <a:off x="3859193" y="3715616"/>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网络畏惧</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6"/>
            </p:custDataLst>
          </p:nvPr>
        </p:nvSpPr>
        <p:spPr bwMode="auto">
          <a:xfrm flipH="1">
            <a:off x="5731409" y="3047842"/>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网络孤独</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17"/>
            </p:custDataLst>
          </p:nvPr>
        </p:nvSpPr>
        <p:spPr bwMode="auto">
          <a:xfrm flipH="1">
            <a:off x="7747635" y="3569970"/>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网络自我迷失和自我认同混乱</a:t>
            </a:r>
            <a:endParaRPr sz="1400" b="1" kern="0" dirty="0">
              <a:solidFill>
                <a:schemeClr val="tx1">
                  <a:lumMod val="65000"/>
                  <a:lumOff val="35000"/>
                </a:schemeClr>
              </a:solidFill>
              <a:latin typeface="+mn-lt"/>
              <a:ea typeface="+mn-ea"/>
              <a:cs typeface="+mn-ea"/>
              <a:sym typeface="+mn-lt"/>
            </a:endParaRPr>
          </a:p>
        </p:txBody>
      </p:sp>
      <p:grpSp>
        <p:nvGrpSpPr>
          <p:cNvPr id="23" name="组合 22"/>
          <p:cNvGrpSpPr/>
          <p:nvPr>
            <p:custDataLst>
              <p:tags r:id="rId18"/>
            </p:custDataLst>
          </p:nvPr>
        </p:nvGrpSpPr>
        <p:grpSpPr bwMode="auto">
          <a:xfrm>
            <a:off x="6037775" y="1595692"/>
            <a:ext cx="1033328" cy="1089422"/>
            <a:chOff x="6534338" y="2152171"/>
            <a:chExt cx="1377950" cy="1452562"/>
          </a:xfrm>
          <a:solidFill>
            <a:schemeClr val="bg1">
              <a:lumMod val="50000"/>
            </a:schemeClr>
          </a:solidFill>
        </p:grpSpPr>
        <p:sp>
          <p:nvSpPr>
            <p:cNvPr id="24" name="矩形 156"/>
            <p:cNvSpPr>
              <a:spLocks noChangeArrowheads="1"/>
            </p:cNvSpPr>
            <p:nvPr>
              <p:custDataLst>
                <p:tags r:id="rId19"/>
              </p:custDataLst>
            </p:nvPr>
          </p:nvSpPr>
          <p:spPr bwMode="auto">
            <a:xfrm>
              <a:off x="6534338" y="2152171"/>
              <a:ext cx="1377950" cy="1452562"/>
            </a:xfrm>
            <a:prstGeom prst="rect">
              <a:avLst/>
            </a:prstGeom>
            <a:solidFill>
              <a:srgbClr val="0B8A90"/>
            </a:solidFill>
            <a:ln>
              <a:noFill/>
            </a:ln>
            <a:effectLst/>
          </p:spPr>
          <p:txBody>
            <a:bodyPr anchor="ctr"/>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20"/>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sp>
        <p:nvSpPr>
          <p:cNvPr id="2" name="文本框 1"/>
          <p:cNvSpPr txBox="1"/>
          <p:nvPr/>
        </p:nvSpPr>
        <p:spPr>
          <a:xfrm>
            <a:off x="949325" y="3523615"/>
            <a:ext cx="2707005" cy="1938020"/>
          </a:xfrm>
          <a:prstGeom prst="rect">
            <a:avLst/>
          </a:prstGeom>
          <a:noFill/>
        </p:spPr>
        <p:txBody>
          <a:bodyPr wrap="square" rtlCol="0">
            <a:spAutoFit/>
          </a:bodyPr>
          <a:p>
            <a:r>
              <a:rPr lang="zh-CN" altLang="en-US" sz="1200"/>
              <a:t>（1）耐受性增强。</a:t>
            </a:r>
            <a:endParaRPr lang="en-US" altLang="zh-CN" sz="1200"/>
          </a:p>
          <a:p>
            <a:r>
              <a:rPr lang="en-US" altLang="zh-CN" sz="1200"/>
              <a:t>（2）出现戒断反应</a:t>
            </a:r>
            <a:r>
              <a:rPr lang="zh-CN" altLang="en-US" sz="1200"/>
              <a:t>。</a:t>
            </a:r>
            <a:endParaRPr lang="zh-CN" altLang="en-US" sz="1200"/>
          </a:p>
          <a:p>
            <a:r>
              <a:rPr lang="zh-CN" altLang="en-US" sz="1200"/>
              <a:t>（3）上网频率总是比事先计划的要高。</a:t>
            </a:r>
            <a:endParaRPr lang="zh-CN" altLang="en-US" sz="1200"/>
          </a:p>
          <a:p>
            <a:r>
              <a:rPr lang="zh-CN" altLang="en-US" sz="1200"/>
              <a:t>（4）在与互联网有关的活动上花费大量时间。</a:t>
            </a:r>
            <a:endParaRPr lang="zh-CN" altLang="en-US" sz="1200"/>
          </a:p>
          <a:p>
            <a:r>
              <a:rPr lang="zh-CN" altLang="en-US" sz="1200"/>
              <a:t>（5）上网使其社交、学习、工作等社会功能受到严重影响。</a:t>
            </a:r>
            <a:endParaRPr lang="zh-CN" altLang="en-US" sz="1200"/>
          </a:p>
          <a:p>
            <a:r>
              <a:rPr lang="zh-CN" altLang="en-US" sz="1200"/>
              <a:t>（6）虽然能意识到上网带来的严重问题，仍然继续花大量时间上网。</a:t>
            </a:r>
            <a:endParaRPr lang="zh-CN" altLang="en-US" sz="1200"/>
          </a:p>
        </p:txBody>
      </p:sp>
      <p:sp>
        <p:nvSpPr>
          <p:cNvPr id="3" name="文本框 2"/>
          <p:cNvSpPr txBox="1"/>
          <p:nvPr/>
        </p:nvSpPr>
        <p:spPr>
          <a:xfrm>
            <a:off x="3778250" y="4130040"/>
            <a:ext cx="1665605" cy="1014730"/>
          </a:xfrm>
          <a:prstGeom prst="rect">
            <a:avLst/>
          </a:prstGeom>
          <a:noFill/>
        </p:spPr>
        <p:txBody>
          <a:bodyPr wrap="square" rtlCol="0">
            <a:spAutoFit/>
          </a:bodyPr>
          <a:p>
            <a:r>
              <a:rPr lang="zh-CN" altLang="en-US" sz="1200"/>
              <a:t>网络畏惧是个体由于担心网络带来不可预料的、不确定的因素而导致无所适从的一种强烈的情绪反应。</a:t>
            </a:r>
            <a:endParaRPr lang="zh-CN" altLang="en-US" sz="1200"/>
          </a:p>
        </p:txBody>
      </p:sp>
      <p:sp>
        <p:nvSpPr>
          <p:cNvPr id="4" name="文本框 3"/>
          <p:cNvSpPr txBox="1"/>
          <p:nvPr/>
        </p:nvSpPr>
        <p:spPr>
          <a:xfrm>
            <a:off x="5756910" y="3473450"/>
            <a:ext cx="1707515" cy="1753235"/>
          </a:xfrm>
          <a:prstGeom prst="rect">
            <a:avLst/>
          </a:prstGeom>
          <a:noFill/>
        </p:spPr>
        <p:txBody>
          <a:bodyPr wrap="square" rtlCol="0">
            <a:spAutoFit/>
          </a:bodyPr>
          <a:p>
            <a:r>
              <a:rPr lang="zh-CN" altLang="en-US" sz="1200"/>
              <a:t>网络孤独是个体希望通过从网上获取大量信息、网上人际交往和网上娱乐来提高或改变自己，但上网不仅未能使自己结束孤独，反而使自己因为接触网络而加重了原有的孤独感等不良心理健康状况。</a:t>
            </a:r>
            <a:endParaRPr lang="zh-CN" altLang="en-US" sz="1200"/>
          </a:p>
        </p:txBody>
      </p:sp>
      <p:sp>
        <p:nvSpPr>
          <p:cNvPr id="5" name="文本框 4"/>
          <p:cNvSpPr txBox="1"/>
          <p:nvPr/>
        </p:nvSpPr>
        <p:spPr>
          <a:xfrm>
            <a:off x="7989570" y="4170680"/>
            <a:ext cx="2040255" cy="1568450"/>
          </a:xfrm>
          <a:prstGeom prst="rect">
            <a:avLst/>
          </a:prstGeom>
          <a:noFill/>
        </p:spPr>
        <p:txBody>
          <a:bodyPr wrap="square" rtlCol="0">
            <a:spAutoFit/>
          </a:bodyPr>
          <a:p>
            <a:r>
              <a:rPr lang="zh-CN" altLang="en-US" sz="1200"/>
              <a:t>网络自我迷失和自我认同混乱也称为人格心理失真，个体因为过度沉溺于网络，人格发生严重改变，其言行严重违背了许多现实社会中的规范、规则和道德，主要表现为脱离现实、退缩、孤僻和幻想等行为特征。</a:t>
            </a:r>
            <a:endParaRPr lang="zh-CN" altLang="en-US" sz="1200"/>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7"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anim calcmode="lin" valueType="num">
                                      <p:cBhvr>
                                        <p:cTn id="30" dur="500" fill="hold"/>
                                        <p:tgtEl>
                                          <p:spTgt spid="14"/>
                                        </p:tgtEl>
                                        <p:attrNameLst>
                                          <p:attrName>ppt_x</p:attrName>
                                        </p:attrNameLst>
                                      </p:cBhvr>
                                      <p:tavLst>
                                        <p:tav tm="0">
                                          <p:val>
                                            <p:strVal val="#ppt_x"/>
                                          </p:val>
                                        </p:tav>
                                        <p:tav tm="100000">
                                          <p:val>
                                            <p:strVal val="#ppt_x"/>
                                          </p:val>
                                        </p:tav>
                                      </p:tavLst>
                                    </p:anim>
                                    <p:anim calcmode="lin" valueType="num">
                                      <p:cBhvr>
                                        <p:cTn id="31" dur="50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12" presetClass="entr" presetSubtype="4"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300"/>
                                        <p:tgtEl>
                                          <p:spTgt spid="29"/>
                                        </p:tgtEl>
                                        <p:attrNameLst>
                                          <p:attrName>ppt_y</p:attrName>
                                        </p:attrNameLst>
                                      </p:cBhvr>
                                      <p:tavLst>
                                        <p:tav tm="0">
                                          <p:val>
                                            <p:strVal val="#ppt_y+#ppt_h*1.125000"/>
                                          </p:val>
                                        </p:tav>
                                        <p:tav tm="100000">
                                          <p:val>
                                            <p:strVal val="#ppt_y"/>
                                          </p:val>
                                        </p:tav>
                                      </p:tavLst>
                                    </p:anim>
                                    <p:animEffect transition="in" filter="wipe(up)">
                                      <p:cBhvr>
                                        <p:cTn id="36" dur="300"/>
                                        <p:tgtEl>
                                          <p:spTgt spid="29"/>
                                        </p:tgtEl>
                                      </p:cBhvr>
                                    </p:animEffect>
                                  </p:childTnLst>
                                </p:cTn>
                              </p:par>
                            </p:childTnLst>
                          </p:cTn>
                        </p:par>
                        <p:par>
                          <p:cTn id="37" fill="hold">
                            <p:stCondLst>
                              <p:cond delay="3000"/>
                            </p:stCondLst>
                            <p:childTnLst>
                              <p:par>
                                <p:cTn id="38" presetID="47" presetClass="entr" presetSubtype="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anim calcmode="lin" valueType="num">
                                      <p:cBhvr>
                                        <p:cTn id="41" dur="500" fill="hold"/>
                                        <p:tgtEl>
                                          <p:spTgt spid="15"/>
                                        </p:tgtEl>
                                        <p:attrNameLst>
                                          <p:attrName>ppt_x</p:attrName>
                                        </p:attrNameLst>
                                      </p:cBhvr>
                                      <p:tavLst>
                                        <p:tav tm="0">
                                          <p:val>
                                            <p:strVal val="#ppt_x"/>
                                          </p:val>
                                        </p:tav>
                                        <p:tav tm="100000">
                                          <p:val>
                                            <p:strVal val="#ppt_x"/>
                                          </p:val>
                                        </p:tav>
                                      </p:tavLst>
                                    </p:anim>
                                    <p:anim calcmode="lin" valueType="num">
                                      <p:cBhvr>
                                        <p:cTn id="42" dur="500" fill="hold"/>
                                        <p:tgtEl>
                                          <p:spTgt spid="15"/>
                                        </p:tgtEl>
                                        <p:attrNameLst>
                                          <p:attrName>ppt_y</p:attrName>
                                        </p:attrNameLst>
                                      </p:cBhvr>
                                      <p:tavLst>
                                        <p:tav tm="0">
                                          <p:val>
                                            <p:strVal val="#ppt_y-.1"/>
                                          </p:val>
                                        </p:tav>
                                        <p:tav tm="100000">
                                          <p:val>
                                            <p:strVal val="#ppt_y"/>
                                          </p:val>
                                        </p:tav>
                                      </p:tavLst>
                                    </p:anim>
                                  </p:childTnLst>
                                </p:cTn>
                              </p:par>
                            </p:childTnLst>
                          </p:cTn>
                        </p:par>
                        <p:par>
                          <p:cTn id="43" fill="hold">
                            <p:stCondLst>
                              <p:cond delay="3500"/>
                            </p:stCondLst>
                            <p:childTnLst>
                              <p:par>
                                <p:cTn id="44" presetID="22" presetClass="entr" presetSubtype="8"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1000"/>
                                        <p:tgtEl>
                                          <p:spTgt spid="8"/>
                                        </p:tgtEl>
                                      </p:cBhvr>
                                    </p:animEffect>
                                  </p:childTnLst>
                                </p:cTn>
                              </p:par>
                            </p:childTnLst>
                          </p:cTn>
                        </p:par>
                        <p:par>
                          <p:cTn id="47" fill="hold">
                            <p:stCondLst>
                              <p:cond delay="4500"/>
                            </p:stCondLst>
                            <p:childTnLst>
                              <p:par>
                                <p:cTn id="48" presetID="12" presetClass="entr" presetSubtype="4"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300"/>
                                        <p:tgtEl>
                                          <p:spTgt spid="23"/>
                                        </p:tgtEl>
                                        <p:attrNameLst>
                                          <p:attrName>ppt_y</p:attrName>
                                        </p:attrNameLst>
                                      </p:cBhvr>
                                      <p:tavLst>
                                        <p:tav tm="0">
                                          <p:val>
                                            <p:strVal val="#ppt_y+#ppt_h*1.125000"/>
                                          </p:val>
                                        </p:tav>
                                        <p:tav tm="100000">
                                          <p:val>
                                            <p:strVal val="#ppt_y"/>
                                          </p:val>
                                        </p:tav>
                                      </p:tavLst>
                                    </p:anim>
                                    <p:animEffect transition="in" filter="wipe(up)">
                                      <p:cBhvr>
                                        <p:cTn id="51" dur="3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234305" y="2613660"/>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一、正确认识网络</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7665" y="1463675"/>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投身现实：合理使用网络策略</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234305" y="3495040"/>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二、提升对网络的控制感</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5234305" y="4376420"/>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三、积极投身社会现实活动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5234305" y="5257800"/>
            <a:ext cx="619633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四、主动克服网络依赖</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一、正确认识网络</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419514"/>
              <a:ext cx="4626430" cy="3711899"/>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通过网络，大学生能接触到前所未有的广阔空间，能更加有效和广泛地获取信息、学习知识、交流情感和了解社会。然而，网络在给大学生带来丰富信息的同时也带来了一定的危害：网络成瘾、网络犯罪、网上色情和网络病毒等。所以大学生要正确认识网络，把握好学习和生活的方向，以健康的心态选择性地进行网络学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网络是一个虚拟世界，其存在状态是非现实的。作为当代大学生，要能够区分现实世界和虚拟世界。个体要把握好虚拟人格和现实人格的统一与转化，使虚拟人格和现实人格保持良性转化和互动，让现实人格变得更为丰富和完善。若虚拟人格和现实人格转化得不顺利，则易造成个体人格的分裂，个体就有可能把虚拟世界当作避风港，过度依赖网络以回避现实生活中的矛盾，导致更不适应现实社会。</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二、提升对网络的控制感</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087755" y="2023745"/>
            <a:ext cx="9926320" cy="3169285"/>
          </a:xfrm>
          <a:prstGeom prst="rect">
            <a:avLst/>
          </a:prstGeom>
        </p:spPr>
        <p:txBody>
          <a:bodyPr wrap="square">
            <a:spAutoFit/>
          </a:bodyPr>
          <a:p>
            <a:pPr lvl="0" algn="just">
              <a:lnSpc>
                <a:spcPct val="125000"/>
              </a:lnSpc>
              <a:spcBef>
                <a:spcPts val="0"/>
              </a:spcBef>
              <a:spcAft>
                <a:spcPts val="0"/>
              </a:spcAft>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（一）选择健康的网络环境</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大学生要尽量选择在学校公共场合上网，因为校园网络环境相对清洁，网络管理系统完善，不良信息较少。同时，大学生还可以通过网络设置，过滤掉不良网站，避免网络游戏和色情成瘾等影响。</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buClrTx/>
              <a:buSzTx/>
              <a:buFontTx/>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（二）预先规划任务目标</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每次上网前，大学生要先抽时间规划自己上网要做什么，比如了解今天的新闻、发一封电子邮件或查找与作业相关的资料……然后，依据这些任务的重要性给予紧迫性排序，可做可不做的事情可以暂时搁置，避免随意浏览网页而浪费时间。</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buClrTx/>
              <a:buSzTx/>
              <a:buFontTx/>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（三）预先设定上网时间</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大学生在上网前要根据所列出的任务清单，粗略估计上网所需要的时间，避免养成随意浏览的习惯，提高上网的操作效率。比如，大学生可以在计算机中安装一个定时提醒的小软件。</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709295" y="1548130"/>
            <a:ext cx="10647680" cy="445579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三、积极投身社会现实活动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7" name="图片 6"/>
          <p:cNvPicPr>
            <a:picLocks noChangeAspect="1"/>
          </p:cNvPicPr>
          <p:nvPr>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custDataLst>
              <p:tags r:id="rId3"/>
            </p:custDataLst>
          </p:nvPr>
        </p:nvPicPr>
        <p:blipFill>
          <a:blip r:embed="rId2"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文本框 2"/>
          <p:cNvSpPr txBox="1"/>
          <p:nvPr>
            <p:custDataLst>
              <p:tags r:id="rId4"/>
            </p:custDataLst>
          </p:nvPr>
        </p:nvSpPr>
        <p:spPr>
          <a:xfrm>
            <a:off x="1451610" y="3004820"/>
            <a:ext cx="3957320" cy="1938020"/>
          </a:xfrm>
          <a:prstGeom prst="rect">
            <a:avLst/>
          </a:prstGeom>
        </p:spPr>
        <p:txBody>
          <a:bodyPr wrap="square">
            <a:spAutoFit/>
          </a:bodyPr>
          <a:p>
            <a:pPr algn="just">
              <a:lnSpc>
                <a:spcPct val="150000"/>
              </a:lnSpc>
            </a:pPr>
            <a:r>
              <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rPr>
              <a:t>（一）积极参与社会实践活动</a:t>
            </a:r>
            <a:endPar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endParaRPr>
          </a:p>
          <a:p>
            <a:pPr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rPr>
              <a:t>大学生可以尝试多参加感兴趣的社团、创建社团或主动联系实践单位，做些事情让 自己充实起来，转移闲暇时间对网络的依赖。</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endParaRPr>
          </a:p>
        </p:txBody>
      </p:sp>
      <p:sp>
        <p:nvSpPr>
          <p:cNvPr id="4" name="文本框 3"/>
          <p:cNvSpPr txBox="1"/>
          <p:nvPr>
            <p:custDataLst>
              <p:tags r:id="rId5"/>
            </p:custDataLst>
          </p:nvPr>
        </p:nvSpPr>
        <p:spPr>
          <a:xfrm>
            <a:off x="6676390" y="2376170"/>
            <a:ext cx="3957320" cy="2861310"/>
          </a:xfrm>
          <a:prstGeom prst="rect">
            <a:avLst/>
          </a:prstGeom>
        </p:spPr>
        <p:txBody>
          <a:bodyPr wrap="square">
            <a:spAutoFit/>
          </a:bodyPr>
          <a:p>
            <a:pPr algn="just">
              <a:lnSpc>
                <a:spcPct val="125000"/>
              </a:lnSpc>
              <a:spcBef>
                <a:spcPts val="0"/>
              </a:spcBef>
              <a:spcAft>
                <a:spcPts val="0"/>
              </a:spcAft>
            </a:pPr>
            <a:r>
              <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rPr>
              <a:t>（二）寻求替代兴趣</a:t>
            </a:r>
            <a:endPar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endParaRPr>
          </a:p>
          <a:p>
            <a:pPr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rPr>
              <a:t>兴趣是最好的老师，大学生可以尝试培养一些有趣、新鲜、快乐的业余爱好来替代虚拟世界的刺激，抵制网络诱惑，比如阅读感兴趣的书籍、参与各种体育运动、远足旅行等。通过这些替代活动，大学生能够开阔视野、陶冶情操、结交朋友、培养兴趣、磨炼意志，进而转移和替代来自网络的诱惑。</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四、主动克服网络依赖</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11" name="组合 10"/>
          <p:cNvGrpSpPr/>
          <p:nvPr>
            <p:custDataLst>
              <p:tags r:id="rId1"/>
            </p:custDataLst>
          </p:nvPr>
        </p:nvGrpSpPr>
        <p:grpSpPr>
          <a:xfrm>
            <a:off x="869950" y="1205230"/>
            <a:ext cx="10443845" cy="5132070"/>
            <a:chOff x="424812" y="1279096"/>
            <a:chExt cx="11207601" cy="5139596"/>
          </a:xfrm>
        </p:grpSpPr>
        <p:grpSp>
          <p:nvGrpSpPr>
            <p:cNvPr id="80" name="组合 79"/>
            <p:cNvGrpSpPr/>
            <p:nvPr/>
          </p:nvGrpSpPr>
          <p:grpSpPr>
            <a:xfrm>
              <a:off x="424812" y="1725271"/>
              <a:ext cx="3719140" cy="4693421"/>
              <a:chOff x="655912" y="2105133"/>
              <a:chExt cx="2607791" cy="4693421"/>
            </a:xfrm>
          </p:grpSpPr>
          <p:sp>
            <p:nvSpPr>
              <p:cNvPr id="81" name="直角三角形 69"/>
              <p:cNvSpPr/>
              <p:nvPr>
                <p:custDataLst>
                  <p:tags r:id="rId2"/>
                </p:custDataLst>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82" name="直角三角形 69"/>
              <p:cNvSpPr/>
              <p:nvPr>
                <p:custDataLst>
                  <p:tags r:id="rId3"/>
                </p:custDataLst>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83" name="矩形 82"/>
              <p:cNvSpPr/>
              <p:nvPr>
                <p:custDataLst>
                  <p:tags r:id="rId4"/>
                </p:custDataLst>
              </p:nvPr>
            </p:nvSpPr>
            <p:spPr>
              <a:xfrm>
                <a:off x="1037203" y="2560945"/>
                <a:ext cx="1894121" cy="3877900"/>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84" name="矩形 83"/>
              <p:cNvSpPr/>
              <p:nvPr>
                <p:custDataLst>
                  <p:tags r:id="rId5"/>
                </p:custDataLst>
              </p:nvPr>
            </p:nvSpPr>
            <p:spPr>
              <a:xfrm>
                <a:off x="1037203" y="2560945"/>
                <a:ext cx="1894121" cy="582162"/>
              </a:xfrm>
              <a:prstGeom prst="rect">
                <a:avLst/>
              </a:prstGeom>
              <a:gradFill>
                <a:gsLst>
                  <a:gs pos="0">
                    <a:schemeClr val="accent1"/>
                  </a:gs>
                  <a:gs pos="100000">
                    <a:schemeClr val="accent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grpSp>
          <p:nvGrpSpPr>
            <p:cNvPr id="85" name="组合 84"/>
            <p:cNvGrpSpPr/>
            <p:nvPr/>
          </p:nvGrpSpPr>
          <p:grpSpPr>
            <a:xfrm>
              <a:off x="1746947" y="1279096"/>
              <a:ext cx="1086228" cy="1334681"/>
              <a:chOff x="6591300" y="1966752"/>
              <a:chExt cx="830580" cy="975045"/>
            </a:xfrm>
            <a:solidFill>
              <a:schemeClr val="accent1"/>
            </a:solidFill>
          </p:grpSpPr>
          <p:sp>
            <p:nvSpPr>
              <p:cNvPr id="86" name="任意多边形 18"/>
              <p:cNvSpPr/>
              <p:nvPr>
                <p:custDataLst>
                  <p:tags r:id="rId6"/>
                </p:custDataLst>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0">
                    <a:schemeClr val="accent1"/>
                  </a:gs>
                  <a:gs pos="100000">
                    <a:schemeClr val="accent2"/>
                  </a:gs>
                </a:gsLst>
                <a:lin ang="72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87" name="任意多边形 19"/>
              <p:cNvSpPr/>
              <p:nvPr>
                <p:custDataLst>
                  <p:tags r:id="rId7"/>
                </p:custDataLst>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gradFill>
                <a:gsLst>
                  <a:gs pos="0">
                    <a:schemeClr val="accent1"/>
                  </a:gs>
                  <a:gs pos="100000">
                    <a:schemeClr val="accent2"/>
                  </a:gs>
                </a:gsLst>
                <a:lin ang="7200000" scaled="0"/>
              </a:grad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sp>
          <p:nvSpPr>
            <p:cNvPr id="88" name="TextBox 26"/>
            <p:cNvSpPr txBox="1"/>
            <p:nvPr>
              <p:custDataLst>
                <p:tags r:id="rId8"/>
              </p:custDataLst>
            </p:nvPr>
          </p:nvSpPr>
          <p:spPr bwMode="auto">
            <a:xfrm>
              <a:off x="969962" y="2763359"/>
              <a:ext cx="2643977" cy="2379655"/>
            </a:xfrm>
            <a:prstGeom prst="rect">
              <a:avLst/>
            </a:prstGeom>
            <a:noFill/>
          </p:spPr>
          <p:txBody>
            <a:bodyPr wrap="square">
              <a:spAutoFit/>
            </a:bodyPr>
            <a:p>
              <a:pPr lvl="0" algn="l">
                <a:lnSpc>
                  <a:spcPct val="150000"/>
                </a:lnSpc>
              </a:pPr>
              <a:r>
                <a:rPr lang="zh-CN" altLang="en-US" sz="1100" b="1" dirty="0">
                  <a:solidFill>
                    <a:schemeClr val="tx1">
                      <a:lumMod val="50000"/>
                      <a:lumOff val="50000"/>
                    </a:schemeClr>
                  </a:solidFill>
                  <a:latin typeface="等线" panose="02010600030101010101" charset="-122"/>
                  <a:sym typeface="思源宋体 CN" panose="02020400000000000000" pitchFamily="18" charset="-122"/>
                </a:rPr>
                <a:t>认知疗法主要从改变不合理的信念和认知开始。首先，要重建认知，改变不合理的信念；其次，自我辩论，想象自己成瘾的各种各样的严重后果；最后，自我提醒，写出由于网络依赖导致的主要问题和 5 个戒除网络依赖的主要好处，并做成卡片随身携带，每天反复看这些卡片，从而树立戒除网络成瘾的信心。</a:t>
              </a:r>
              <a:endParaRPr lang="zh-CN" altLang="en-US" sz="1100" b="1" dirty="0">
                <a:solidFill>
                  <a:schemeClr val="tx1">
                    <a:lumMod val="50000"/>
                    <a:lumOff val="50000"/>
                  </a:schemeClr>
                </a:solidFill>
                <a:latin typeface="等线" panose="02010600030101010101" charset="-122"/>
              </a:endParaRPr>
            </a:p>
          </p:txBody>
        </p:sp>
        <p:grpSp>
          <p:nvGrpSpPr>
            <p:cNvPr id="89" name="组合 88"/>
            <p:cNvGrpSpPr/>
            <p:nvPr/>
          </p:nvGrpSpPr>
          <p:grpSpPr>
            <a:xfrm>
              <a:off x="4140866" y="1725271"/>
              <a:ext cx="3719140" cy="4693421"/>
              <a:chOff x="655912" y="2105133"/>
              <a:chExt cx="2607791" cy="4693421"/>
            </a:xfrm>
          </p:grpSpPr>
          <p:sp>
            <p:nvSpPr>
              <p:cNvPr id="90" name="直角三角形 69"/>
              <p:cNvSpPr/>
              <p:nvPr>
                <p:custDataLst>
                  <p:tags r:id="rId9"/>
                </p:custDataLst>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91" name="直角三角形 69"/>
              <p:cNvSpPr/>
              <p:nvPr>
                <p:custDataLst>
                  <p:tags r:id="rId10"/>
                </p:custDataLst>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92" name="矩形 91"/>
              <p:cNvSpPr/>
              <p:nvPr>
                <p:custDataLst>
                  <p:tags r:id="rId11"/>
                </p:custDataLst>
              </p:nvPr>
            </p:nvSpPr>
            <p:spPr>
              <a:xfrm>
                <a:off x="854204" y="2561096"/>
                <a:ext cx="2183597" cy="3877908"/>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93" name="矩形 92"/>
              <p:cNvSpPr/>
              <p:nvPr>
                <p:custDataLst>
                  <p:tags r:id="rId12"/>
                </p:custDataLst>
              </p:nvPr>
            </p:nvSpPr>
            <p:spPr>
              <a:xfrm>
                <a:off x="862326" y="2561096"/>
                <a:ext cx="2175474" cy="581877"/>
              </a:xfrm>
              <a:prstGeom prst="rect">
                <a:avLst/>
              </a:prstGeom>
              <a:gradFill>
                <a:gsLst>
                  <a:gs pos="0">
                    <a:schemeClr val="accent1"/>
                  </a:gs>
                  <a:gs pos="100000">
                    <a:schemeClr val="accent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grpSp>
          <p:nvGrpSpPr>
            <p:cNvPr id="94" name="组合 93"/>
            <p:cNvGrpSpPr/>
            <p:nvPr/>
          </p:nvGrpSpPr>
          <p:grpSpPr>
            <a:xfrm>
              <a:off x="5463001" y="1279096"/>
              <a:ext cx="1086228" cy="1334681"/>
              <a:chOff x="6591300" y="1966752"/>
              <a:chExt cx="830580" cy="975045"/>
            </a:xfrm>
            <a:solidFill>
              <a:schemeClr val="accent2"/>
            </a:solidFill>
          </p:grpSpPr>
          <p:sp>
            <p:nvSpPr>
              <p:cNvPr id="95" name="任意多边形 28"/>
              <p:cNvSpPr/>
              <p:nvPr>
                <p:custDataLst>
                  <p:tags r:id="rId13"/>
                </p:custDataLst>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0">
                    <a:schemeClr val="accent1"/>
                  </a:gs>
                  <a:gs pos="100000">
                    <a:schemeClr val="accent2"/>
                  </a:gs>
                </a:gsLst>
                <a:lin ang="72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96" name="任意多边形 29"/>
              <p:cNvSpPr/>
              <p:nvPr>
                <p:custDataLst>
                  <p:tags r:id="rId14"/>
                </p:custDataLst>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gradFill>
                <a:gsLst>
                  <a:gs pos="0">
                    <a:schemeClr val="accent1"/>
                  </a:gs>
                  <a:gs pos="100000">
                    <a:schemeClr val="accent2"/>
                  </a:gs>
                </a:gsLst>
                <a:lin ang="7200000" scaled="0"/>
              </a:grad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sp>
          <p:nvSpPr>
            <p:cNvPr id="97" name="TextBox 26"/>
            <p:cNvSpPr txBox="1"/>
            <p:nvPr>
              <p:custDataLst>
                <p:tags r:id="rId15"/>
              </p:custDataLst>
            </p:nvPr>
          </p:nvSpPr>
          <p:spPr bwMode="auto">
            <a:xfrm>
              <a:off x="4509348" y="2763359"/>
              <a:ext cx="3020131" cy="2379655"/>
            </a:xfrm>
            <a:prstGeom prst="rect">
              <a:avLst/>
            </a:prstGeom>
            <a:noFill/>
          </p:spPr>
          <p:txBody>
            <a:bodyPr wrap="square">
              <a:spAutoFit/>
            </a:bodyPr>
            <a:p>
              <a:pPr lvl="0" algn="l">
                <a:lnSpc>
                  <a:spcPct val="150000"/>
                </a:lnSpc>
              </a:pPr>
              <a:r>
                <a:rPr lang="zh-CN" altLang="en-US" sz="1100" b="1" dirty="0">
                  <a:solidFill>
                    <a:schemeClr val="tx1">
                      <a:lumMod val="50000"/>
                      <a:lumOff val="50000"/>
                    </a:schemeClr>
                  </a:solidFill>
                  <a:latin typeface="等线" panose="02010600030101010101" charset="-122"/>
                </a:rPr>
                <a:t>系统脱敏疗法主要是引导网络依赖者暴露于因不能上网而导致的焦虑情境中，让其以放松的心理状态对抗由戒网引起的焦虑情绪，按层次逐级消除对网络过敏的情绪反应。根据实际情况引导网络依赖者逐级减少上网时间，当预期目标实现时，可以奖励网络依赖者。据此依次进行系统脱敏疗法，网络依赖者通过努力实现一个又一个小目标，最终摆脱网络依赖。</a:t>
              </a:r>
              <a:endParaRPr lang="zh-CN" altLang="en-US" sz="1100" b="1" dirty="0">
                <a:solidFill>
                  <a:schemeClr val="tx1">
                    <a:lumMod val="50000"/>
                    <a:lumOff val="50000"/>
                  </a:schemeClr>
                </a:solidFill>
                <a:latin typeface="等线" panose="02010600030101010101" charset="-122"/>
              </a:endParaRPr>
            </a:p>
          </p:txBody>
        </p:sp>
        <p:grpSp>
          <p:nvGrpSpPr>
            <p:cNvPr id="98" name="组合 97"/>
            <p:cNvGrpSpPr/>
            <p:nvPr/>
          </p:nvGrpSpPr>
          <p:grpSpPr>
            <a:xfrm>
              <a:off x="7913273" y="1725271"/>
              <a:ext cx="3719140" cy="4693421"/>
              <a:chOff x="655912" y="2105133"/>
              <a:chExt cx="2607791" cy="4693421"/>
            </a:xfrm>
          </p:grpSpPr>
          <p:sp>
            <p:nvSpPr>
              <p:cNvPr id="99" name="直角三角形 69"/>
              <p:cNvSpPr/>
              <p:nvPr>
                <p:custDataLst>
                  <p:tags r:id="rId16"/>
                </p:custDataLst>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 name="connsiteX0-17" fmla="*/ 174418 w 2267687"/>
                  <a:gd name="connsiteY0-18" fmla="*/ 303531 h 303531"/>
                  <a:gd name="connsiteX1-19" fmla="*/ 0 w 2267687"/>
                  <a:gd name="connsiteY1-20" fmla="*/ 0 h 303531"/>
                  <a:gd name="connsiteX2-21" fmla="*/ 2267687 w 2267687"/>
                  <a:gd name="connsiteY2-22" fmla="*/ 290831 h 303531"/>
                  <a:gd name="connsiteX3-23" fmla="*/ 174418 w 2267687"/>
                  <a:gd name="connsiteY3-24" fmla="*/ 303531 h 303531"/>
                  <a:gd name="connsiteX0-25" fmla="*/ 172657 w 2265926"/>
                  <a:gd name="connsiteY0-26" fmla="*/ 316231 h 316231"/>
                  <a:gd name="connsiteX1-27" fmla="*/ 0 w 2265926"/>
                  <a:gd name="connsiteY1-28" fmla="*/ 0 h 316231"/>
                  <a:gd name="connsiteX2-29" fmla="*/ 2265926 w 2265926"/>
                  <a:gd name="connsiteY2-30" fmla="*/ 303531 h 316231"/>
                  <a:gd name="connsiteX3-31" fmla="*/ 172657 w 2265926"/>
                  <a:gd name="connsiteY3-32" fmla="*/ 316231 h 316231"/>
                </a:gdLst>
                <a:ahLst/>
                <a:cxnLst>
                  <a:cxn ang="0">
                    <a:pos x="connsiteX0-1" y="connsiteY0-2"/>
                  </a:cxn>
                  <a:cxn ang="0">
                    <a:pos x="connsiteX1-3" y="connsiteY1-4"/>
                  </a:cxn>
                  <a:cxn ang="0">
                    <a:pos x="connsiteX2-5" y="connsiteY2-6"/>
                  </a:cxn>
                  <a:cxn ang="0">
                    <a:pos x="connsiteX3-7" y="connsiteY3-8"/>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100" name="直角三角形 69"/>
              <p:cNvSpPr/>
              <p:nvPr>
                <p:custDataLst>
                  <p:tags r:id="rId17"/>
                </p:custDataLst>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1" fmla="*/ 196850 w 2191487"/>
                  <a:gd name="connsiteY0-2" fmla="*/ 278131 h 278131"/>
                  <a:gd name="connsiteX1-3" fmla="*/ 0 w 2191487"/>
                  <a:gd name="connsiteY1-4" fmla="*/ 0 h 278131"/>
                  <a:gd name="connsiteX2-5" fmla="*/ 2191487 w 2191487"/>
                  <a:gd name="connsiteY2-6" fmla="*/ 278131 h 278131"/>
                  <a:gd name="connsiteX3-7" fmla="*/ 196850 w 2191487"/>
                  <a:gd name="connsiteY3-8" fmla="*/ 278131 h 278131"/>
                  <a:gd name="connsiteX0-9" fmla="*/ 273050 w 2267687"/>
                  <a:gd name="connsiteY0-10" fmla="*/ 290831 h 290831"/>
                  <a:gd name="connsiteX1-11" fmla="*/ 0 w 2267687"/>
                  <a:gd name="connsiteY1-12" fmla="*/ 0 h 290831"/>
                  <a:gd name="connsiteX2-13" fmla="*/ 2267687 w 2267687"/>
                  <a:gd name="connsiteY2-14" fmla="*/ 290831 h 290831"/>
                  <a:gd name="connsiteX3-15" fmla="*/ 273050 w 2267687"/>
                  <a:gd name="connsiteY3-16" fmla="*/ 290831 h 290831"/>
                </a:gdLst>
                <a:ahLst/>
                <a:cxnLst>
                  <a:cxn ang="0">
                    <a:pos x="connsiteX0-1" y="connsiteY0-2"/>
                  </a:cxn>
                  <a:cxn ang="0">
                    <a:pos x="connsiteX1-3" y="connsiteY1-4"/>
                  </a:cxn>
                  <a:cxn ang="0">
                    <a:pos x="connsiteX2-5" y="connsiteY2-6"/>
                  </a:cxn>
                  <a:cxn ang="0">
                    <a:pos x="connsiteX3-7" y="connsiteY3-8"/>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101" name="矩形 100"/>
              <p:cNvSpPr/>
              <p:nvPr>
                <p:custDataLst>
                  <p:tags r:id="rId18"/>
                </p:custDataLst>
              </p:nvPr>
            </p:nvSpPr>
            <p:spPr>
              <a:xfrm>
                <a:off x="1037203" y="2560945"/>
                <a:ext cx="1894121" cy="3877900"/>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102" name="矩形 101"/>
              <p:cNvSpPr/>
              <p:nvPr>
                <p:custDataLst>
                  <p:tags r:id="rId19"/>
                </p:custDataLst>
              </p:nvPr>
            </p:nvSpPr>
            <p:spPr>
              <a:xfrm>
                <a:off x="1037203" y="2560945"/>
                <a:ext cx="1894121" cy="582162"/>
              </a:xfrm>
              <a:prstGeom prst="rect">
                <a:avLst/>
              </a:prstGeom>
              <a:gradFill>
                <a:gsLst>
                  <a:gs pos="0">
                    <a:schemeClr val="accent1"/>
                  </a:gs>
                  <a:gs pos="100000">
                    <a:schemeClr val="accent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grpSp>
          <p:nvGrpSpPr>
            <p:cNvPr id="103" name="组合 102"/>
            <p:cNvGrpSpPr/>
            <p:nvPr/>
          </p:nvGrpSpPr>
          <p:grpSpPr>
            <a:xfrm>
              <a:off x="9235408" y="1279096"/>
              <a:ext cx="1086228" cy="1334681"/>
              <a:chOff x="6591300" y="1966752"/>
              <a:chExt cx="830580" cy="975045"/>
            </a:xfrm>
            <a:solidFill>
              <a:schemeClr val="accent1"/>
            </a:solidFill>
          </p:grpSpPr>
          <p:sp>
            <p:nvSpPr>
              <p:cNvPr id="104" name="任意多边形 37"/>
              <p:cNvSpPr/>
              <p:nvPr>
                <p:custDataLst>
                  <p:tags r:id="rId20"/>
                </p:custDataLst>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0">
                    <a:schemeClr val="accent1"/>
                  </a:gs>
                  <a:gs pos="100000">
                    <a:schemeClr val="accent2"/>
                  </a:gs>
                </a:gsLst>
                <a:lin ang="72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sp>
            <p:nvSpPr>
              <p:cNvPr id="105" name="任意多边形 38"/>
              <p:cNvSpPr/>
              <p:nvPr>
                <p:custDataLst>
                  <p:tags r:id="rId21"/>
                </p:custDataLst>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1" fmla="*/ 216478 w 432956"/>
                  <a:gd name="connsiteY0-2" fmla="*/ 0 h 938372"/>
                  <a:gd name="connsiteX1-3" fmla="*/ 432956 w 432956"/>
                  <a:gd name="connsiteY1-4" fmla="*/ 152400 h 938372"/>
                  <a:gd name="connsiteX2-5" fmla="*/ 369551 w 432956"/>
                  <a:gd name="connsiteY2-6" fmla="*/ 260163 h 938372"/>
                  <a:gd name="connsiteX3-7" fmla="*/ 309290 w 432956"/>
                  <a:gd name="connsiteY3-8" fmla="*/ 288766 h 938372"/>
                  <a:gd name="connsiteX4-9" fmla="*/ 318874 w 432956"/>
                  <a:gd name="connsiteY4-10" fmla="*/ 390981 h 938372"/>
                  <a:gd name="connsiteX5-11" fmla="*/ 391740 w 432956"/>
                  <a:gd name="connsiteY5-12" fmla="*/ 938372 h 938372"/>
                  <a:gd name="connsiteX6-13" fmla="*/ 41218 w 432956"/>
                  <a:gd name="connsiteY6-14" fmla="*/ 938372 h 938372"/>
                  <a:gd name="connsiteX7-15" fmla="*/ 113192 w 432956"/>
                  <a:gd name="connsiteY7-16" fmla="*/ 391428 h 938372"/>
                  <a:gd name="connsiteX8-17" fmla="*/ 63405 w 432956"/>
                  <a:gd name="connsiteY8-18" fmla="*/ 260163 h 938372"/>
                  <a:gd name="connsiteX9-19" fmla="*/ 0 w 432956"/>
                  <a:gd name="connsiteY9-20" fmla="*/ 152400 h 938372"/>
                  <a:gd name="connsiteX10-21" fmla="*/ 216478 w 432956"/>
                  <a:gd name="connsiteY10-22" fmla="*/ 0 h 938372"/>
                  <a:gd name="connsiteX0-23" fmla="*/ 216478 w 432956"/>
                  <a:gd name="connsiteY0-24" fmla="*/ 0 h 938372"/>
                  <a:gd name="connsiteX1-25" fmla="*/ 432956 w 432956"/>
                  <a:gd name="connsiteY1-26" fmla="*/ 152400 h 938372"/>
                  <a:gd name="connsiteX2-27" fmla="*/ 369551 w 432956"/>
                  <a:gd name="connsiteY2-28" fmla="*/ 260163 h 938372"/>
                  <a:gd name="connsiteX3-29" fmla="*/ 309290 w 432956"/>
                  <a:gd name="connsiteY3-30" fmla="*/ 288766 h 938372"/>
                  <a:gd name="connsiteX4-31" fmla="*/ 318874 w 432956"/>
                  <a:gd name="connsiteY4-32" fmla="*/ 390981 h 938372"/>
                  <a:gd name="connsiteX5-33" fmla="*/ 391740 w 432956"/>
                  <a:gd name="connsiteY5-34" fmla="*/ 938372 h 938372"/>
                  <a:gd name="connsiteX6-35" fmla="*/ 41218 w 432956"/>
                  <a:gd name="connsiteY6-36" fmla="*/ 938372 h 938372"/>
                  <a:gd name="connsiteX7-37" fmla="*/ 113192 w 432956"/>
                  <a:gd name="connsiteY7-38" fmla="*/ 391428 h 938372"/>
                  <a:gd name="connsiteX8-39" fmla="*/ 63405 w 432956"/>
                  <a:gd name="connsiteY8-40" fmla="*/ 260163 h 938372"/>
                  <a:gd name="connsiteX9-41" fmla="*/ 0 w 432956"/>
                  <a:gd name="connsiteY9-42" fmla="*/ 152400 h 938372"/>
                  <a:gd name="connsiteX10-43" fmla="*/ 216478 w 432956"/>
                  <a:gd name="connsiteY10-44" fmla="*/ 0 h 938372"/>
                  <a:gd name="connsiteX0-45" fmla="*/ 216478 w 432956"/>
                  <a:gd name="connsiteY0-46" fmla="*/ 0 h 938372"/>
                  <a:gd name="connsiteX1-47" fmla="*/ 432956 w 432956"/>
                  <a:gd name="connsiteY1-48" fmla="*/ 152400 h 938372"/>
                  <a:gd name="connsiteX2-49" fmla="*/ 369551 w 432956"/>
                  <a:gd name="connsiteY2-50" fmla="*/ 260163 h 938372"/>
                  <a:gd name="connsiteX3-51" fmla="*/ 309290 w 432956"/>
                  <a:gd name="connsiteY3-52" fmla="*/ 288766 h 938372"/>
                  <a:gd name="connsiteX4-53" fmla="*/ 318874 w 432956"/>
                  <a:gd name="connsiteY4-54" fmla="*/ 390981 h 938372"/>
                  <a:gd name="connsiteX5-55" fmla="*/ 391740 w 432956"/>
                  <a:gd name="connsiteY5-56" fmla="*/ 938372 h 938372"/>
                  <a:gd name="connsiteX6-57" fmla="*/ 41218 w 432956"/>
                  <a:gd name="connsiteY6-58" fmla="*/ 938372 h 938372"/>
                  <a:gd name="connsiteX7-59" fmla="*/ 110017 w 432956"/>
                  <a:gd name="connsiteY7-60" fmla="*/ 429528 h 938372"/>
                  <a:gd name="connsiteX8-61" fmla="*/ 63405 w 432956"/>
                  <a:gd name="connsiteY8-62" fmla="*/ 260163 h 938372"/>
                  <a:gd name="connsiteX9-63" fmla="*/ 0 w 432956"/>
                  <a:gd name="connsiteY9-64" fmla="*/ 152400 h 938372"/>
                  <a:gd name="connsiteX10-65" fmla="*/ 216478 w 432956"/>
                  <a:gd name="connsiteY10-66" fmla="*/ 0 h 938372"/>
                  <a:gd name="connsiteX0-67" fmla="*/ 216478 w 432956"/>
                  <a:gd name="connsiteY0-68" fmla="*/ 0 h 938372"/>
                  <a:gd name="connsiteX1-69" fmla="*/ 432956 w 432956"/>
                  <a:gd name="connsiteY1-70" fmla="*/ 152400 h 938372"/>
                  <a:gd name="connsiteX2-71" fmla="*/ 369551 w 432956"/>
                  <a:gd name="connsiteY2-72" fmla="*/ 260163 h 938372"/>
                  <a:gd name="connsiteX3-73" fmla="*/ 309290 w 432956"/>
                  <a:gd name="connsiteY3-74" fmla="*/ 288766 h 938372"/>
                  <a:gd name="connsiteX4-75" fmla="*/ 318874 w 432956"/>
                  <a:gd name="connsiteY4-76" fmla="*/ 390981 h 938372"/>
                  <a:gd name="connsiteX5-77" fmla="*/ 391740 w 432956"/>
                  <a:gd name="connsiteY5-78" fmla="*/ 938372 h 938372"/>
                  <a:gd name="connsiteX6-79" fmla="*/ 41218 w 432956"/>
                  <a:gd name="connsiteY6-80" fmla="*/ 938372 h 938372"/>
                  <a:gd name="connsiteX7-81" fmla="*/ 110017 w 432956"/>
                  <a:gd name="connsiteY7-82" fmla="*/ 429528 h 938372"/>
                  <a:gd name="connsiteX8-83" fmla="*/ 63405 w 432956"/>
                  <a:gd name="connsiteY8-84" fmla="*/ 260163 h 938372"/>
                  <a:gd name="connsiteX9-85" fmla="*/ 0 w 432956"/>
                  <a:gd name="connsiteY9-86" fmla="*/ 152400 h 938372"/>
                  <a:gd name="connsiteX10-87" fmla="*/ 216478 w 432956"/>
                  <a:gd name="connsiteY10-88" fmla="*/ 0 h 938372"/>
                  <a:gd name="connsiteX0-89" fmla="*/ 216478 w 432956"/>
                  <a:gd name="connsiteY0-90" fmla="*/ 0 h 938372"/>
                  <a:gd name="connsiteX1-91" fmla="*/ 432956 w 432956"/>
                  <a:gd name="connsiteY1-92" fmla="*/ 152400 h 938372"/>
                  <a:gd name="connsiteX2-93" fmla="*/ 369551 w 432956"/>
                  <a:gd name="connsiteY2-94" fmla="*/ 260163 h 938372"/>
                  <a:gd name="connsiteX3-95" fmla="*/ 309290 w 432956"/>
                  <a:gd name="connsiteY3-96" fmla="*/ 288766 h 938372"/>
                  <a:gd name="connsiteX4-97" fmla="*/ 318874 w 432956"/>
                  <a:gd name="connsiteY4-98" fmla="*/ 390981 h 938372"/>
                  <a:gd name="connsiteX5-99" fmla="*/ 391740 w 432956"/>
                  <a:gd name="connsiteY5-100" fmla="*/ 938372 h 938372"/>
                  <a:gd name="connsiteX6-101" fmla="*/ 41218 w 432956"/>
                  <a:gd name="connsiteY6-102" fmla="*/ 938372 h 938372"/>
                  <a:gd name="connsiteX7-103" fmla="*/ 110017 w 432956"/>
                  <a:gd name="connsiteY7-104" fmla="*/ 429528 h 938372"/>
                  <a:gd name="connsiteX8-105" fmla="*/ 63405 w 432956"/>
                  <a:gd name="connsiteY8-106" fmla="*/ 260163 h 938372"/>
                  <a:gd name="connsiteX9-107" fmla="*/ 0 w 432956"/>
                  <a:gd name="connsiteY9-108" fmla="*/ 152400 h 938372"/>
                  <a:gd name="connsiteX10-109" fmla="*/ 216478 w 432956"/>
                  <a:gd name="connsiteY10-110" fmla="*/ 0 h 938372"/>
                  <a:gd name="connsiteX0-111" fmla="*/ 216478 w 432956"/>
                  <a:gd name="connsiteY0-112" fmla="*/ 0 h 938372"/>
                  <a:gd name="connsiteX1-113" fmla="*/ 432956 w 432956"/>
                  <a:gd name="connsiteY1-114" fmla="*/ 152400 h 938372"/>
                  <a:gd name="connsiteX2-115" fmla="*/ 369551 w 432956"/>
                  <a:gd name="connsiteY2-116" fmla="*/ 260163 h 938372"/>
                  <a:gd name="connsiteX3-117" fmla="*/ 309290 w 432956"/>
                  <a:gd name="connsiteY3-118" fmla="*/ 288766 h 938372"/>
                  <a:gd name="connsiteX4-119" fmla="*/ 318874 w 432956"/>
                  <a:gd name="connsiteY4-120" fmla="*/ 390981 h 938372"/>
                  <a:gd name="connsiteX5-121" fmla="*/ 391740 w 432956"/>
                  <a:gd name="connsiteY5-122" fmla="*/ 938372 h 938372"/>
                  <a:gd name="connsiteX6-123" fmla="*/ 41218 w 432956"/>
                  <a:gd name="connsiteY6-124" fmla="*/ 938372 h 938372"/>
                  <a:gd name="connsiteX7-125" fmla="*/ 110017 w 432956"/>
                  <a:gd name="connsiteY7-126" fmla="*/ 454928 h 938372"/>
                  <a:gd name="connsiteX8-127" fmla="*/ 63405 w 432956"/>
                  <a:gd name="connsiteY8-128" fmla="*/ 260163 h 938372"/>
                  <a:gd name="connsiteX9-129" fmla="*/ 0 w 432956"/>
                  <a:gd name="connsiteY9-130" fmla="*/ 152400 h 938372"/>
                  <a:gd name="connsiteX10-131" fmla="*/ 216478 w 432956"/>
                  <a:gd name="connsiteY10-132" fmla="*/ 0 h 938372"/>
                  <a:gd name="connsiteX0-133" fmla="*/ 216478 w 432956"/>
                  <a:gd name="connsiteY0-134" fmla="*/ 0 h 938372"/>
                  <a:gd name="connsiteX1-135" fmla="*/ 432956 w 432956"/>
                  <a:gd name="connsiteY1-136" fmla="*/ 152400 h 938372"/>
                  <a:gd name="connsiteX2-137" fmla="*/ 369551 w 432956"/>
                  <a:gd name="connsiteY2-138" fmla="*/ 260163 h 938372"/>
                  <a:gd name="connsiteX3-139" fmla="*/ 309290 w 432956"/>
                  <a:gd name="connsiteY3-140" fmla="*/ 288766 h 938372"/>
                  <a:gd name="connsiteX4-141" fmla="*/ 318874 w 432956"/>
                  <a:gd name="connsiteY4-142" fmla="*/ 390981 h 938372"/>
                  <a:gd name="connsiteX5-143" fmla="*/ 391740 w 432956"/>
                  <a:gd name="connsiteY5-144" fmla="*/ 938372 h 938372"/>
                  <a:gd name="connsiteX6-145" fmla="*/ 41218 w 432956"/>
                  <a:gd name="connsiteY6-146" fmla="*/ 938372 h 938372"/>
                  <a:gd name="connsiteX7-147" fmla="*/ 110017 w 432956"/>
                  <a:gd name="connsiteY7-148" fmla="*/ 454928 h 938372"/>
                  <a:gd name="connsiteX8-149" fmla="*/ 63405 w 432956"/>
                  <a:gd name="connsiteY8-150" fmla="*/ 260163 h 938372"/>
                  <a:gd name="connsiteX9-151" fmla="*/ 0 w 432956"/>
                  <a:gd name="connsiteY9-152" fmla="*/ 152400 h 938372"/>
                  <a:gd name="connsiteX10-153" fmla="*/ 216478 w 432956"/>
                  <a:gd name="connsiteY10-154" fmla="*/ 0 h 938372"/>
                  <a:gd name="connsiteX0-155" fmla="*/ 216478 w 432956"/>
                  <a:gd name="connsiteY0-156" fmla="*/ 0 h 938372"/>
                  <a:gd name="connsiteX1-157" fmla="*/ 432956 w 432956"/>
                  <a:gd name="connsiteY1-158" fmla="*/ 152400 h 938372"/>
                  <a:gd name="connsiteX2-159" fmla="*/ 369551 w 432956"/>
                  <a:gd name="connsiteY2-160" fmla="*/ 260163 h 938372"/>
                  <a:gd name="connsiteX3-161" fmla="*/ 309290 w 432956"/>
                  <a:gd name="connsiteY3-162" fmla="*/ 288766 h 938372"/>
                  <a:gd name="connsiteX4-163" fmla="*/ 318874 w 432956"/>
                  <a:gd name="connsiteY4-164" fmla="*/ 390981 h 938372"/>
                  <a:gd name="connsiteX5-165" fmla="*/ 391740 w 432956"/>
                  <a:gd name="connsiteY5-166" fmla="*/ 938372 h 938372"/>
                  <a:gd name="connsiteX6-167" fmla="*/ 41218 w 432956"/>
                  <a:gd name="connsiteY6-168" fmla="*/ 938372 h 938372"/>
                  <a:gd name="connsiteX7-169" fmla="*/ 110017 w 432956"/>
                  <a:gd name="connsiteY7-170" fmla="*/ 454928 h 938372"/>
                  <a:gd name="connsiteX8-171" fmla="*/ 63405 w 432956"/>
                  <a:gd name="connsiteY8-172" fmla="*/ 260163 h 938372"/>
                  <a:gd name="connsiteX9-173" fmla="*/ 0 w 432956"/>
                  <a:gd name="connsiteY9-174" fmla="*/ 152400 h 938372"/>
                  <a:gd name="connsiteX10-175" fmla="*/ 216478 w 432956"/>
                  <a:gd name="connsiteY10-176" fmla="*/ 0 h 938372"/>
                  <a:gd name="connsiteX0-177" fmla="*/ 216478 w 432956"/>
                  <a:gd name="connsiteY0-178" fmla="*/ 0 h 938372"/>
                  <a:gd name="connsiteX1-179" fmla="*/ 432956 w 432956"/>
                  <a:gd name="connsiteY1-180" fmla="*/ 152400 h 938372"/>
                  <a:gd name="connsiteX2-181" fmla="*/ 369551 w 432956"/>
                  <a:gd name="connsiteY2-182" fmla="*/ 260163 h 938372"/>
                  <a:gd name="connsiteX3-183" fmla="*/ 309290 w 432956"/>
                  <a:gd name="connsiteY3-184" fmla="*/ 288766 h 938372"/>
                  <a:gd name="connsiteX4-185" fmla="*/ 318874 w 432956"/>
                  <a:gd name="connsiteY4-186" fmla="*/ 390981 h 938372"/>
                  <a:gd name="connsiteX5-187" fmla="*/ 391740 w 432956"/>
                  <a:gd name="connsiteY5-188" fmla="*/ 938372 h 938372"/>
                  <a:gd name="connsiteX6-189" fmla="*/ 41218 w 432956"/>
                  <a:gd name="connsiteY6-190" fmla="*/ 938372 h 938372"/>
                  <a:gd name="connsiteX7-191" fmla="*/ 122717 w 432956"/>
                  <a:gd name="connsiteY7-192" fmla="*/ 458103 h 938372"/>
                  <a:gd name="connsiteX8-193" fmla="*/ 63405 w 432956"/>
                  <a:gd name="connsiteY8-194" fmla="*/ 260163 h 938372"/>
                  <a:gd name="connsiteX9-195" fmla="*/ 0 w 432956"/>
                  <a:gd name="connsiteY9-196" fmla="*/ 152400 h 938372"/>
                  <a:gd name="connsiteX10-197" fmla="*/ 216478 w 432956"/>
                  <a:gd name="connsiteY10-198" fmla="*/ 0 h 938372"/>
                  <a:gd name="connsiteX0-199" fmla="*/ 216478 w 432956"/>
                  <a:gd name="connsiteY0-200" fmla="*/ 0 h 938372"/>
                  <a:gd name="connsiteX1-201" fmla="*/ 432956 w 432956"/>
                  <a:gd name="connsiteY1-202" fmla="*/ 152400 h 938372"/>
                  <a:gd name="connsiteX2-203" fmla="*/ 369551 w 432956"/>
                  <a:gd name="connsiteY2-204" fmla="*/ 260163 h 938372"/>
                  <a:gd name="connsiteX3-205" fmla="*/ 309290 w 432956"/>
                  <a:gd name="connsiteY3-206" fmla="*/ 288766 h 938372"/>
                  <a:gd name="connsiteX4-207" fmla="*/ 318874 w 432956"/>
                  <a:gd name="connsiteY4-208" fmla="*/ 390981 h 938372"/>
                  <a:gd name="connsiteX5-209" fmla="*/ 391740 w 432956"/>
                  <a:gd name="connsiteY5-210" fmla="*/ 938372 h 938372"/>
                  <a:gd name="connsiteX6-211" fmla="*/ 41218 w 432956"/>
                  <a:gd name="connsiteY6-212" fmla="*/ 938372 h 938372"/>
                  <a:gd name="connsiteX7-213" fmla="*/ 122717 w 432956"/>
                  <a:gd name="connsiteY7-214" fmla="*/ 458103 h 938372"/>
                  <a:gd name="connsiteX8-215" fmla="*/ 63405 w 432956"/>
                  <a:gd name="connsiteY8-216" fmla="*/ 260163 h 938372"/>
                  <a:gd name="connsiteX9-217" fmla="*/ 0 w 432956"/>
                  <a:gd name="connsiteY9-218" fmla="*/ 152400 h 938372"/>
                  <a:gd name="connsiteX10-219" fmla="*/ 216478 w 432956"/>
                  <a:gd name="connsiteY10-220" fmla="*/ 0 h 938372"/>
                  <a:gd name="connsiteX0-221" fmla="*/ 216478 w 432956"/>
                  <a:gd name="connsiteY0-222" fmla="*/ 0 h 938372"/>
                  <a:gd name="connsiteX1-223" fmla="*/ 432956 w 432956"/>
                  <a:gd name="connsiteY1-224" fmla="*/ 152400 h 938372"/>
                  <a:gd name="connsiteX2-225" fmla="*/ 369551 w 432956"/>
                  <a:gd name="connsiteY2-226" fmla="*/ 260163 h 938372"/>
                  <a:gd name="connsiteX3-227" fmla="*/ 309290 w 432956"/>
                  <a:gd name="connsiteY3-228" fmla="*/ 288766 h 938372"/>
                  <a:gd name="connsiteX4-229" fmla="*/ 318874 w 432956"/>
                  <a:gd name="connsiteY4-230" fmla="*/ 390981 h 938372"/>
                  <a:gd name="connsiteX5-231" fmla="*/ 391740 w 432956"/>
                  <a:gd name="connsiteY5-232" fmla="*/ 938372 h 938372"/>
                  <a:gd name="connsiteX6-233" fmla="*/ 41218 w 432956"/>
                  <a:gd name="connsiteY6-234" fmla="*/ 938372 h 938372"/>
                  <a:gd name="connsiteX7-235" fmla="*/ 122717 w 432956"/>
                  <a:gd name="connsiteY7-236" fmla="*/ 458103 h 938372"/>
                  <a:gd name="connsiteX8-237" fmla="*/ 63405 w 432956"/>
                  <a:gd name="connsiteY8-238" fmla="*/ 260163 h 938372"/>
                  <a:gd name="connsiteX9-239" fmla="*/ 0 w 432956"/>
                  <a:gd name="connsiteY9-240" fmla="*/ 152400 h 938372"/>
                  <a:gd name="connsiteX10-241" fmla="*/ 216478 w 432956"/>
                  <a:gd name="connsiteY10-242" fmla="*/ 0 h 938372"/>
                  <a:gd name="connsiteX0-243" fmla="*/ 216478 w 432956"/>
                  <a:gd name="connsiteY0-244" fmla="*/ 0 h 938372"/>
                  <a:gd name="connsiteX1-245" fmla="*/ 432956 w 432956"/>
                  <a:gd name="connsiteY1-246" fmla="*/ 152400 h 938372"/>
                  <a:gd name="connsiteX2-247" fmla="*/ 369551 w 432956"/>
                  <a:gd name="connsiteY2-248" fmla="*/ 260163 h 938372"/>
                  <a:gd name="connsiteX3-249" fmla="*/ 309290 w 432956"/>
                  <a:gd name="connsiteY3-250" fmla="*/ 288766 h 938372"/>
                  <a:gd name="connsiteX4-251" fmla="*/ 318874 w 432956"/>
                  <a:gd name="connsiteY4-252" fmla="*/ 390981 h 938372"/>
                  <a:gd name="connsiteX5-253" fmla="*/ 391740 w 432956"/>
                  <a:gd name="connsiteY5-254" fmla="*/ 938372 h 938372"/>
                  <a:gd name="connsiteX6-255" fmla="*/ 41218 w 432956"/>
                  <a:gd name="connsiteY6-256" fmla="*/ 938372 h 938372"/>
                  <a:gd name="connsiteX7-257" fmla="*/ 122717 w 432956"/>
                  <a:gd name="connsiteY7-258" fmla="*/ 458103 h 938372"/>
                  <a:gd name="connsiteX8-259" fmla="*/ 63405 w 432956"/>
                  <a:gd name="connsiteY8-260" fmla="*/ 260163 h 938372"/>
                  <a:gd name="connsiteX9-261" fmla="*/ 0 w 432956"/>
                  <a:gd name="connsiteY9-262" fmla="*/ 152400 h 938372"/>
                  <a:gd name="connsiteX10-263" fmla="*/ 216478 w 432956"/>
                  <a:gd name="connsiteY10-264" fmla="*/ 0 h 938372"/>
                  <a:gd name="connsiteX0-265" fmla="*/ 216478 w 432956"/>
                  <a:gd name="connsiteY0-266" fmla="*/ 0 h 938372"/>
                  <a:gd name="connsiteX1-267" fmla="*/ 432956 w 432956"/>
                  <a:gd name="connsiteY1-268" fmla="*/ 152400 h 938372"/>
                  <a:gd name="connsiteX2-269" fmla="*/ 369551 w 432956"/>
                  <a:gd name="connsiteY2-270" fmla="*/ 260163 h 938372"/>
                  <a:gd name="connsiteX3-271" fmla="*/ 309290 w 432956"/>
                  <a:gd name="connsiteY3-272" fmla="*/ 288766 h 938372"/>
                  <a:gd name="connsiteX4-273" fmla="*/ 318874 w 432956"/>
                  <a:gd name="connsiteY4-274" fmla="*/ 390981 h 938372"/>
                  <a:gd name="connsiteX5-275" fmla="*/ 391740 w 432956"/>
                  <a:gd name="connsiteY5-276" fmla="*/ 938372 h 938372"/>
                  <a:gd name="connsiteX6-277" fmla="*/ 41218 w 432956"/>
                  <a:gd name="connsiteY6-278" fmla="*/ 938372 h 938372"/>
                  <a:gd name="connsiteX7-279" fmla="*/ 122717 w 432956"/>
                  <a:gd name="connsiteY7-280" fmla="*/ 458103 h 938372"/>
                  <a:gd name="connsiteX8-281" fmla="*/ 63405 w 432956"/>
                  <a:gd name="connsiteY8-282" fmla="*/ 260163 h 938372"/>
                  <a:gd name="connsiteX9-283" fmla="*/ 0 w 432956"/>
                  <a:gd name="connsiteY9-284" fmla="*/ 152400 h 938372"/>
                  <a:gd name="connsiteX10-285" fmla="*/ 216478 w 432956"/>
                  <a:gd name="connsiteY10-286" fmla="*/ 0 h 938372"/>
                  <a:gd name="connsiteX0-287" fmla="*/ 216478 w 432956"/>
                  <a:gd name="connsiteY0-288" fmla="*/ 0 h 938372"/>
                  <a:gd name="connsiteX1-289" fmla="*/ 432956 w 432956"/>
                  <a:gd name="connsiteY1-290" fmla="*/ 152400 h 938372"/>
                  <a:gd name="connsiteX2-291" fmla="*/ 369551 w 432956"/>
                  <a:gd name="connsiteY2-292" fmla="*/ 260163 h 938372"/>
                  <a:gd name="connsiteX3-293" fmla="*/ 309290 w 432956"/>
                  <a:gd name="connsiteY3-294" fmla="*/ 288766 h 938372"/>
                  <a:gd name="connsiteX4-295" fmla="*/ 318874 w 432956"/>
                  <a:gd name="connsiteY4-296" fmla="*/ 390981 h 938372"/>
                  <a:gd name="connsiteX5-297" fmla="*/ 391740 w 432956"/>
                  <a:gd name="connsiteY5-298" fmla="*/ 938372 h 938372"/>
                  <a:gd name="connsiteX6-299" fmla="*/ 41218 w 432956"/>
                  <a:gd name="connsiteY6-300" fmla="*/ 938372 h 938372"/>
                  <a:gd name="connsiteX7-301" fmla="*/ 138592 w 432956"/>
                  <a:gd name="connsiteY7-302" fmla="*/ 458103 h 938372"/>
                  <a:gd name="connsiteX8-303" fmla="*/ 63405 w 432956"/>
                  <a:gd name="connsiteY8-304" fmla="*/ 260163 h 938372"/>
                  <a:gd name="connsiteX9-305" fmla="*/ 0 w 432956"/>
                  <a:gd name="connsiteY9-306" fmla="*/ 152400 h 938372"/>
                  <a:gd name="connsiteX10-307" fmla="*/ 216478 w 432956"/>
                  <a:gd name="connsiteY10-308" fmla="*/ 0 h 938372"/>
                  <a:gd name="connsiteX0-309" fmla="*/ 216478 w 432956"/>
                  <a:gd name="connsiteY0-310" fmla="*/ 0 h 938372"/>
                  <a:gd name="connsiteX1-311" fmla="*/ 432956 w 432956"/>
                  <a:gd name="connsiteY1-312" fmla="*/ 152400 h 938372"/>
                  <a:gd name="connsiteX2-313" fmla="*/ 369551 w 432956"/>
                  <a:gd name="connsiteY2-314" fmla="*/ 260163 h 938372"/>
                  <a:gd name="connsiteX3-315" fmla="*/ 309290 w 432956"/>
                  <a:gd name="connsiteY3-316" fmla="*/ 288766 h 938372"/>
                  <a:gd name="connsiteX4-317" fmla="*/ 318874 w 432956"/>
                  <a:gd name="connsiteY4-318" fmla="*/ 390981 h 938372"/>
                  <a:gd name="connsiteX5-319" fmla="*/ 391740 w 432956"/>
                  <a:gd name="connsiteY5-320" fmla="*/ 938372 h 938372"/>
                  <a:gd name="connsiteX6-321" fmla="*/ 41218 w 432956"/>
                  <a:gd name="connsiteY6-322" fmla="*/ 938372 h 938372"/>
                  <a:gd name="connsiteX7-323" fmla="*/ 138592 w 432956"/>
                  <a:gd name="connsiteY7-324" fmla="*/ 458103 h 938372"/>
                  <a:gd name="connsiteX8-325" fmla="*/ 63405 w 432956"/>
                  <a:gd name="connsiteY8-326" fmla="*/ 260163 h 938372"/>
                  <a:gd name="connsiteX9-327" fmla="*/ 0 w 432956"/>
                  <a:gd name="connsiteY9-328" fmla="*/ 152400 h 938372"/>
                  <a:gd name="connsiteX10-329" fmla="*/ 216478 w 432956"/>
                  <a:gd name="connsiteY10-330" fmla="*/ 0 h 938372"/>
                  <a:gd name="connsiteX0-331" fmla="*/ 216478 w 432956"/>
                  <a:gd name="connsiteY0-332" fmla="*/ 0 h 938372"/>
                  <a:gd name="connsiteX1-333" fmla="*/ 432956 w 432956"/>
                  <a:gd name="connsiteY1-334" fmla="*/ 152400 h 938372"/>
                  <a:gd name="connsiteX2-335" fmla="*/ 369551 w 432956"/>
                  <a:gd name="connsiteY2-336" fmla="*/ 260163 h 938372"/>
                  <a:gd name="connsiteX3-337" fmla="*/ 309290 w 432956"/>
                  <a:gd name="connsiteY3-338" fmla="*/ 288766 h 938372"/>
                  <a:gd name="connsiteX4-339" fmla="*/ 318874 w 432956"/>
                  <a:gd name="connsiteY4-340" fmla="*/ 390981 h 938372"/>
                  <a:gd name="connsiteX5-341" fmla="*/ 391740 w 432956"/>
                  <a:gd name="connsiteY5-342" fmla="*/ 938372 h 938372"/>
                  <a:gd name="connsiteX6-343" fmla="*/ 41218 w 432956"/>
                  <a:gd name="connsiteY6-344" fmla="*/ 938372 h 938372"/>
                  <a:gd name="connsiteX7-345" fmla="*/ 138592 w 432956"/>
                  <a:gd name="connsiteY7-346" fmla="*/ 458103 h 938372"/>
                  <a:gd name="connsiteX8-347" fmla="*/ 63405 w 432956"/>
                  <a:gd name="connsiteY8-348" fmla="*/ 260163 h 938372"/>
                  <a:gd name="connsiteX9-349" fmla="*/ 0 w 432956"/>
                  <a:gd name="connsiteY9-350" fmla="*/ 152400 h 938372"/>
                  <a:gd name="connsiteX10-351" fmla="*/ 216478 w 432956"/>
                  <a:gd name="connsiteY10-352" fmla="*/ 0 h 938372"/>
                  <a:gd name="connsiteX0-353" fmla="*/ 216478 w 432956"/>
                  <a:gd name="connsiteY0-354" fmla="*/ 0 h 938372"/>
                  <a:gd name="connsiteX1-355" fmla="*/ 432956 w 432956"/>
                  <a:gd name="connsiteY1-356" fmla="*/ 152400 h 938372"/>
                  <a:gd name="connsiteX2-357" fmla="*/ 369551 w 432956"/>
                  <a:gd name="connsiteY2-358" fmla="*/ 260163 h 938372"/>
                  <a:gd name="connsiteX3-359" fmla="*/ 309290 w 432956"/>
                  <a:gd name="connsiteY3-360" fmla="*/ 288766 h 938372"/>
                  <a:gd name="connsiteX4-361" fmla="*/ 322049 w 432956"/>
                  <a:gd name="connsiteY4-362" fmla="*/ 457656 h 938372"/>
                  <a:gd name="connsiteX5-363" fmla="*/ 391740 w 432956"/>
                  <a:gd name="connsiteY5-364" fmla="*/ 938372 h 938372"/>
                  <a:gd name="connsiteX6-365" fmla="*/ 41218 w 432956"/>
                  <a:gd name="connsiteY6-366" fmla="*/ 938372 h 938372"/>
                  <a:gd name="connsiteX7-367" fmla="*/ 138592 w 432956"/>
                  <a:gd name="connsiteY7-368" fmla="*/ 458103 h 938372"/>
                  <a:gd name="connsiteX8-369" fmla="*/ 63405 w 432956"/>
                  <a:gd name="connsiteY8-370" fmla="*/ 260163 h 938372"/>
                  <a:gd name="connsiteX9-371" fmla="*/ 0 w 432956"/>
                  <a:gd name="connsiteY9-372" fmla="*/ 152400 h 938372"/>
                  <a:gd name="connsiteX10-373" fmla="*/ 216478 w 432956"/>
                  <a:gd name="connsiteY10-374" fmla="*/ 0 h 938372"/>
                  <a:gd name="connsiteX0-375" fmla="*/ 216478 w 432956"/>
                  <a:gd name="connsiteY0-376" fmla="*/ 0 h 938372"/>
                  <a:gd name="connsiteX1-377" fmla="*/ 432956 w 432956"/>
                  <a:gd name="connsiteY1-378" fmla="*/ 152400 h 938372"/>
                  <a:gd name="connsiteX2-379" fmla="*/ 369551 w 432956"/>
                  <a:gd name="connsiteY2-380" fmla="*/ 260163 h 938372"/>
                  <a:gd name="connsiteX3-381" fmla="*/ 309290 w 432956"/>
                  <a:gd name="connsiteY3-382" fmla="*/ 288766 h 938372"/>
                  <a:gd name="connsiteX4-383" fmla="*/ 322049 w 432956"/>
                  <a:gd name="connsiteY4-384" fmla="*/ 457656 h 938372"/>
                  <a:gd name="connsiteX5-385" fmla="*/ 391740 w 432956"/>
                  <a:gd name="connsiteY5-386" fmla="*/ 938372 h 938372"/>
                  <a:gd name="connsiteX6-387" fmla="*/ 41218 w 432956"/>
                  <a:gd name="connsiteY6-388" fmla="*/ 938372 h 938372"/>
                  <a:gd name="connsiteX7-389" fmla="*/ 138592 w 432956"/>
                  <a:gd name="connsiteY7-390" fmla="*/ 458103 h 938372"/>
                  <a:gd name="connsiteX8-391" fmla="*/ 63405 w 432956"/>
                  <a:gd name="connsiteY8-392" fmla="*/ 260163 h 938372"/>
                  <a:gd name="connsiteX9-393" fmla="*/ 0 w 432956"/>
                  <a:gd name="connsiteY9-394" fmla="*/ 152400 h 938372"/>
                  <a:gd name="connsiteX10-395" fmla="*/ 216478 w 432956"/>
                  <a:gd name="connsiteY10-396" fmla="*/ 0 h 938372"/>
                  <a:gd name="connsiteX0-397" fmla="*/ 216478 w 432956"/>
                  <a:gd name="connsiteY0-398" fmla="*/ 0 h 938372"/>
                  <a:gd name="connsiteX1-399" fmla="*/ 432956 w 432956"/>
                  <a:gd name="connsiteY1-400" fmla="*/ 152400 h 938372"/>
                  <a:gd name="connsiteX2-401" fmla="*/ 369551 w 432956"/>
                  <a:gd name="connsiteY2-402" fmla="*/ 260163 h 938372"/>
                  <a:gd name="connsiteX3-403" fmla="*/ 309290 w 432956"/>
                  <a:gd name="connsiteY3-404" fmla="*/ 285591 h 938372"/>
                  <a:gd name="connsiteX4-405" fmla="*/ 322049 w 432956"/>
                  <a:gd name="connsiteY4-406" fmla="*/ 457656 h 938372"/>
                  <a:gd name="connsiteX5-407" fmla="*/ 391740 w 432956"/>
                  <a:gd name="connsiteY5-408" fmla="*/ 938372 h 938372"/>
                  <a:gd name="connsiteX6-409" fmla="*/ 41218 w 432956"/>
                  <a:gd name="connsiteY6-410" fmla="*/ 938372 h 938372"/>
                  <a:gd name="connsiteX7-411" fmla="*/ 138592 w 432956"/>
                  <a:gd name="connsiteY7-412" fmla="*/ 458103 h 938372"/>
                  <a:gd name="connsiteX8-413" fmla="*/ 63405 w 432956"/>
                  <a:gd name="connsiteY8-414" fmla="*/ 260163 h 938372"/>
                  <a:gd name="connsiteX9-415" fmla="*/ 0 w 432956"/>
                  <a:gd name="connsiteY9-416" fmla="*/ 152400 h 938372"/>
                  <a:gd name="connsiteX10-417" fmla="*/ 216478 w 432956"/>
                  <a:gd name="connsiteY10-418" fmla="*/ 0 h 938372"/>
                  <a:gd name="connsiteX0-419" fmla="*/ 216478 w 432956"/>
                  <a:gd name="connsiteY0-420" fmla="*/ 0 h 938372"/>
                  <a:gd name="connsiteX1-421" fmla="*/ 432956 w 432956"/>
                  <a:gd name="connsiteY1-422" fmla="*/ 152400 h 938372"/>
                  <a:gd name="connsiteX2-423" fmla="*/ 369551 w 432956"/>
                  <a:gd name="connsiteY2-424" fmla="*/ 260163 h 938372"/>
                  <a:gd name="connsiteX3-425" fmla="*/ 309290 w 432956"/>
                  <a:gd name="connsiteY3-426" fmla="*/ 285591 h 938372"/>
                  <a:gd name="connsiteX4-427" fmla="*/ 322049 w 432956"/>
                  <a:gd name="connsiteY4-428" fmla="*/ 457656 h 938372"/>
                  <a:gd name="connsiteX5-429" fmla="*/ 391740 w 432956"/>
                  <a:gd name="connsiteY5-430" fmla="*/ 938372 h 938372"/>
                  <a:gd name="connsiteX6-431" fmla="*/ 41218 w 432956"/>
                  <a:gd name="connsiteY6-432" fmla="*/ 938372 h 938372"/>
                  <a:gd name="connsiteX7-433" fmla="*/ 138592 w 432956"/>
                  <a:gd name="connsiteY7-434" fmla="*/ 458103 h 938372"/>
                  <a:gd name="connsiteX8-435" fmla="*/ 63405 w 432956"/>
                  <a:gd name="connsiteY8-436" fmla="*/ 260163 h 938372"/>
                  <a:gd name="connsiteX9-437" fmla="*/ 0 w 432956"/>
                  <a:gd name="connsiteY9-438" fmla="*/ 152400 h 938372"/>
                  <a:gd name="connsiteX10-439" fmla="*/ 216478 w 432956"/>
                  <a:gd name="connsiteY10-440" fmla="*/ 0 h 938372"/>
                  <a:gd name="connsiteX0-441" fmla="*/ 216478 w 432956"/>
                  <a:gd name="connsiteY0-442" fmla="*/ 0 h 938372"/>
                  <a:gd name="connsiteX1-443" fmla="*/ 432956 w 432956"/>
                  <a:gd name="connsiteY1-444" fmla="*/ 152400 h 938372"/>
                  <a:gd name="connsiteX2-445" fmla="*/ 369551 w 432956"/>
                  <a:gd name="connsiteY2-446" fmla="*/ 260163 h 938372"/>
                  <a:gd name="connsiteX3-447" fmla="*/ 322049 w 432956"/>
                  <a:gd name="connsiteY3-448" fmla="*/ 457656 h 938372"/>
                  <a:gd name="connsiteX4-449" fmla="*/ 391740 w 432956"/>
                  <a:gd name="connsiteY4-450" fmla="*/ 938372 h 938372"/>
                  <a:gd name="connsiteX5-451" fmla="*/ 41218 w 432956"/>
                  <a:gd name="connsiteY5-452" fmla="*/ 938372 h 938372"/>
                  <a:gd name="connsiteX6-453" fmla="*/ 138592 w 432956"/>
                  <a:gd name="connsiteY6-454" fmla="*/ 458103 h 938372"/>
                  <a:gd name="connsiteX7-455" fmla="*/ 63405 w 432956"/>
                  <a:gd name="connsiteY7-456" fmla="*/ 260163 h 938372"/>
                  <a:gd name="connsiteX8-457" fmla="*/ 0 w 432956"/>
                  <a:gd name="connsiteY8-458" fmla="*/ 152400 h 938372"/>
                  <a:gd name="connsiteX9-459" fmla="*/ 216478 w 432956"/>
                  <a:gd name="connsiteY9-460" fmla="*/ 0 h 938372"/>
                  <a:gd name="connsiteX0-461" fmla="*/ 216478 w 432956"/>
                  <a:gd name="connsiteY0-462" fmla="*/ 0 h 938372"/>
                  <a:gd name="connsiteX1-463" fmla="*/ 432956 w 432956"/>
                  <a:gd name="connsiteY1-464" fmla="*/ 152400 h 938372"/>
                  <a:gd name="connsiteX2-465" fmla="*/ 369551 w 432956"/>
                  <a:gd name="connsiteY2-466" fmla="*/ 260163 h 938372"/>
                  <a:gd name="connsiteX3-467" fmla="*/ 322049 w 432956"/>
                  <a:gd name="connsiteY3-468" fmla="*/ 457656 h 938372"/>
                  <a:gd name="connsiteX4-469" fmla="*/ 391740 w 432956"/>
                  <a:gd name="connsiteY4-470" fmla="*/ 938372 h 938372"/>
                  <a:gd name="connsiteX5-471" fmla="*/ 41218 w 432956"/>
                  <a:gd name="connsiteY5-472" fmla="*/ 938372 h 938372"/>
                  <a:gd name="connsiteX6-473" fmla="*/ 138592 w 432956"/>
                  <a:gd name="connsiteY6-474" fmla="*/ 458103 h 938372"/>
                  <a:gd name="connsiteX7-475" fmla="*/ 63405 w 432956"/>
                  <a:gd name="connsiteY7-476" fmla="*/ 260163 h 938372"/>
                  <a:gd name="connsiteX8-477" fmla="*/ 0 w 432956"/>
                  <a:gd name="connsiteY8-478" fmla="*/ 152400 h 938372"/>
                  <a:gd name="connsiteX9-479" fmla="*/ 216478 w 432956"/>
                  <a:gd name="connsiteY9-480" fmla="*/ 0 h 938372"/>
                  <a:gd name="connsiteX0-481" fmla="*/ 216478 w 432956"/>
                  <a:gd name="connsiteY0-482" fmla="*/ 0 h 938372"/>
                  <a:gd name="connsiteX1-483" fmla="*/ 432956 w 432956"/>
                  <a:gd name="connsiteY1-484" fmla="*/ 152400 h 938372"/>
                  <a:gd name="connsiteX2-485" fmla="*/ 369551 w 432956"/>
                  <a:gd name="connsiteY2-486" fmla="*/ 260163 h 938372"/>
                  <a:gd name="connsiteX3-487" fmla="*/ 322049 w 432956"/>
                  <a:gd name="connsiteY3-488" fmla="*/ 457656 h 938372"/>
                  <a:gd name="connsiteX4-489" fmla="*/ 391740 w 432956"/>
                  <a:gd name="connsiteY4-490" fmla="*/ 938372 h 938372"/>
                  <a:gd name="connsiteX5-491" fmla="*/ 41218 w 432956"/>
                  <a:gd name="connsiteY5-492" fmla="*/ 938372 h 938372"/>
                  <a:gd name="connsiteX6-493" fmla="*/ 138592 w 432956"/>
                  <a:gd name="connsiteY6-494" fmla="*/ 458103 h 938372"/>
                  <a:gd name="connsiteX7-495" fmla="*/ 63405 w 432956"/>
                  <a:gd name="connsiteY7-496" fmla="*/ 260163 h 938372"/>
                  <a:gd name="connsiteX8-497" fmla="*/ 0 w 432956"/>
                  <a:gd name="connsiteY8-498" fmla="*/ 152400 h 938372"/>
                  <a:gd name="connsiteX9-499" fmla="*/ 216478 w 432956"/>
                  <a:gd name="connsiteY9-500" fmla="*/ 0 h 938372"/>
                  <a:gd name="connsiteX0-501" fmla="*/ 216478 w 432956"/>
                  <a:gd name="connsiteY0-502" fmla="*/ 0 h 938372"/>
                  <a:gd name="connsiteX1-503" fmla="*/ 432956 w 432956"/>
                  <a:gd name="connsiteY1-504" fmla="*/ 152400 h 938372"/>
                  <a:gd name="connsiteX2-505" fmla="*/ 369551 w 432956"/>
                  <a:gd name="connsiteY2-506" fmla="*/ 260163 h 938372"/>
                  <a:gd name="connsiteX3-507" fmla="*/ 322049 w 432956"/>
                  <a:gd name="connsiteY3-508" fmla="*/ 457656 h 938372"/>
                  <a:gd name="connsiteX4-509" fmla="*/ 391740 w 432956"/>
                  <a:gd name="connsiteY4-510" fmla="*/ 938372 h 938372"/>
                  <a:gd name="connsiteX5-511" fmla="*/ 41218 w 432956"/>
                  <a:gd name="connsiteY5-512" fmla="*/ 938372 h 938372"/>
                  <a:gd name="connsiteX6-513" fmla="*/ 138592 w 432956"/>
                  <a:gd name="connsiteY6-514" fmla="*/ 458103 h 938372"/>
                  <a:gd name="connsiteX7-515" fmla="*/ 63405 w 432956"/>
                  <a:gd name="connsiteY7-516" fmla="*/ 260163 h 938372"/>
                  <a:gd name="connsiteX8-517" fmla="*/ 0 w 432956"/>
                  <a:gd name="connsiteY8-518" fmla="*/ 152400 h 938372"/>
                  <a:gd name="connsiteX9-519" fmla="*/ 216478 w 432956"/>
                  <a:gd name="connsiteY9-520" fmla="*/ 0 h 938372"/>
                  <a:gd name="connsiteX0-521" fmla="*/ 216478 w 432956"/>
                  <a:gd name="connsiteY0-522" fmla="*/ 0 h 938372"/>
                  <a:gd name="connsiteX1-523" fmla="*/ 432956 w 432956"/>
                  <a:gd name="connsiteY1-524" fmla="*/ 152400 h 938372"/>
                  <a:gd name="connsiteX2-525" fmla="*/ 369551 w 432956"/>
                  <a:gd name="connsiteY2-526" fmla="*/ 260163 h 938372"/>
                  <a:gd name="connsiteX3-527" fmla="*/ 322049 w 432956"/>
                  <a:gd name="connsiteY3-528" fmla="*/ 470356 h 938372"/>
                  <a:gd name="connsiteX4-529" fmla="*/ 391740 w 432956"/>
                  <a:gd name="connsiteY4-530" fmla="*/ 938372 h 938372"/>
                  <a:gd name="connsiteX5-531" fmla="*/ 41218 w 432956"/>
                  <a:gd name="connsiteY5-532" fmla="*/ 938372 h 938372"/>
                  <a:gd name="connsiteX6-533" fmla="*/ 138592 w 432956"/>
                  <a:gd name="connsiteY6-534" fmla="*/ 458103 h 938372"/>
                  <a:gd name="connsiteX7-535" fmla="*/ 63405 w 432956"/>
                  <a:gd name="connsiteY7-536" fmla="*/ 260163 h 938372"/>
                  <a:gd name="connsiteX8-537" fmla="*/ 0 w 432956"/>
                  <a:gd name="connsiteY8-538" fmla="*/ 152400 h 938372"/>
                  <a:gd name="connsiteX9-539" fmla="*/ 216478 w 432956"/>
                  <a:gd name="connsiteY9-540" fmla="*/ 0 h 938372"/>
                  <a:gd name="connsiteX0-541" fmla="*/ 216478 w 432956"/>
                  <a:gd name="connsiteY0-542" fmla="*/ 0 h 938372"/>
                  <a:gd name="connsiteX1-543" fmla="*/ 432956 w 432956"/>
                  <a:gd name="connsiteY1-544" fmla="*/ 152400 h 938372"/>
                  <a:gd name="connsiteX2-545" fmla="*/ 369551 w 432956"/>
                  <a:gd name="connsiteY2-546" fmla="*/ 260163 h 938372"/>
                  <a:gd name="connsiteX3-547" fmla="*/ 322049 w 432956"/>
                  <a:gd name="connsiteY3-548" fmla="*/ 470356 h 938372"/>
                  <a:gd name="connsiteX4-549" fmla="*/ 391740 w 432956"/>
                  <a:gd name="connsiteY4-550" fmla="*/ 938372 h 938372"/>
                  <a:gd name="connsiteX5-551" fmla="*/ 41218 w 432956"/>
                  <a:gd name="connsiteY5-552" fmla="*/ 938372 h 938372"/>
                  <a:gd name="connsiteX6-553" fmla="*/ 138592 w 432956"/>
                  <a:gd name="connsiteY6-554" fmla="*/ 458103 h 938372"/>
                  <a:gd name="connsiteX7-555" fmla="*/ 63405 w 432956"/>
                  <a:gd name="connsiteY7-556" fmla="*/ 260163 h 938372"/>
                  <a:gd name="connsiteX8-557" fmla="*/ 0 w 432956"/>
                  <a:gd name="connsiteY8-558" fmla="*/ 152400 h 938372"/>
                  <a:gd name="connsiteX9-559" fmla="*/ 216478 w 432956"/>
                  <a:gd name="connsiteY9-560" fmla="*/ 0 h 938372"/>
                  <a:gd name="connsiteX0-561" fmla="*/ 216478 w 432956"/>
                  <a:gd name="connsiteY0-562" fmla="*/ 0 h 938372"/>
                  <a:gd name="connsiteX1-563" fmla="*/ 432956 w 432956"/>
                  <a:gd name="connsiteY1-564" fmla="*/ 152400 h 938372"/>
                  <a:gd name="connsiteX2-565" fmla="*/ 369551 w 432956"/>
                  <a:gd name="connsiteY2-566" fmla="*/ 260163 h 938372"/>
                  <a:gd name="connsiteX3-567" fmla="*/ 318874 w 432956"/>
                  <a:gd name="connsiteY3-568" fmla="*/ 454481 h 938372"/>
                  <a:gd name="connsiteX4-569" fmla="*/ 391740 w 432956"/>
                  <a:gd name="connsiteY4-570" fmla="*/ 938372 h 938372"/>
                  <a:gd name="connsiteX5-571" fmla="*/ 41218 w 432956"/>
                  <a:gd name="connsiteY5-572" fmla="*/ 938372 h 938372"/>
                  <a:gd name="connsiteX6-573" fmla="*/ 138592 w 432956"/>
                  <a:gd name="connsiteY6-574" fmla="*/ 458103 h 938372"/>
                  <a:gd name="connsiteX7-575" fmla="*/ 63405 w 432956"/>
                  <a:gd name="connsiteY7-576" fmla="*/ 260163 h 938372"/>
                  <a:gd name="connsiteX8-577" fmla="*/ 0 w 432956"/>
                  <a:gd name="connsiteY8-578" fmla="*/ 152400 h 938372"/>
                  <a:gd name="connsiteX9-579" fmla="*/ 216478 w 432956"/>
                  <a:gd name="connsiteY9-580" fmla="*/ 0 h 938372"/>
                  <a:gd name="connsiteX0-581" fmla="*/ 216478 w 432956"/>
                  <a:gd name="connsiteY0-582" fmla="*/ 0 h 938372"/>
                  <a:gd name="connsiteX1-583" fmla="*/ 432956 w 432956"/>
                  <a:gd name="connsiteY1-584" fmla="*/ 152400 h 938372"/>
                  <a:gd name="connsiteX2-585" fmla="*/ 369551 w 432956"/>
                  <a:gd name="connsiteY2-586" fmla="*/ 260163 h 938372"/>
                  <a:gd name="connsiteX3-587" fmla="*/ 318874 w 432956"/>
                  <a:gd name="connsiteY3-588" fmla="*/ 454481 h 938372"/>
                  <a:gd name="connsiteX4-589" fmla="*/ 391740 w 432956"/>
                  <a:gd name="connsiteY4-590" fmla="*/ 938372 h 938372"/>
                  <a:gd name="connsiteX5-591" fmla="*/ 41218 w 432956"/>
                  <a:gd name="connsiteY5-592" fmla="*/ 938372 h 938372"/>
                  <a:gd name="connsiteX6-593" fmla="*/ 138592 w 432956"/>
                  <a:gd name="connsiteY6-594" fmla="*/ 458103 h 938372"/>
                  <a:gd name="connsiteX7-595" fmla="*/ 63405 w 432956"/>
                  <a:gd name="connsiteY7-596" fmla="*/ 260163 h 938372"/>
                  <a:gd name="connsiteX8-597" fmla="*/ 0 w 432956"/>
                  <a:gd name="connsiteY8-598" fmla="*/ 152400 h 938372"/>
                  <a:gd name="connsiteX9-599" fmla="*/ 216478 w 432956"/>
                  <a:gd name="connsiteY9-600" fmla="*/ 0 h 938372"/>
                  <a:gd name="connsiteX0-601" fmla="*/ 216478 w 432956"/>
                  <a:gd name="connsiteY0-602" fmla="*/ 0 h 938372"/>
                  <a:gd name="connsiteX1-603" fmla="*/ 432956 w 432956"/>
                  <a:gd name="connsiteY1-604" fmla="*/ 152400 h 938372"/>
                  <a:gd name="connsiteX2-605" fmla="*/ 369551 w 432956"/>
                  <a:gd name="connsiteY2-606" fmla="*/ 260163 h 938372"/>
                  <a:gd name="connsiteX3-607" fmla="*/ 318874 w 432956"/>
                  <a:gd name="connsiteY3-608" fmla="*/ 454481 h 938372"/>
                  <a:gd name="connsiteX4-609" fmla="*/ 391740 w 432956"/>
                  <a:gd name="connsiteY4-610" fmla="*/ 938372 h 938372"/>
                  <a:gd name="connsiteX5-611" fmla="*/ 41218 w 432956"/>
                  <a:gd name="connsiteY5-612" fmla="*/ 938372 h 938372"/>
                  <a:gd name="connsiteX6-613" fmla="*/ 138592 w 432956"/>
                  <a:gd name="connsiteY6-614" fmla="*/ 458103 h 938372"/>
                  <a:gd name="connsiteX7-615" fmla="*/ 63405 w 432956"/>
                  <a:gd name="connsiteY7-616" fmla="*/ 260163 h 938372"/>
                  <a:gd name="connsiteX8-617" fmla="*/ 0 w 432956"/>
                  <a:gd name="connsiteY8-618" fmla="*/ 152400 h 938372"/>
                  <a:gd name="connsiteX9-619" fmla="*/ 216478 w 432956"/>
                  <a:gd name="connsiteY9-620" fmla="*/ 0 h 938372"/>
                  <a:gd name="connsiteX0-621" fmla="*/ 216478 w 432956"/>
                  <a:gd name="connsiteY0-622" fmla="*/ 0 h 938372"/>
                  <a:gd name="connsiteX1-623" fmla="*/ 432956 w 432956"/>
                  <a:gd name="connsiteY1-624" fmla="*/ 152400 h 938372"/>
                  <a:gd name="connsiteX2-625" fmla="*/ 369551 w 432956"/>
                  <a:gd name="connsiteY2-626" fmla="*/ 260163 h 938372"/>
                  <a:gd name="connsiteX3-627" fmla="*/ 318874 w 432956"/>
                  <a:gd name="connsiteY3-628" fmla="*/ 454481 h 938372"/>
                  <a:gd name="connsiteX4-629" fmla="*/ 391740 w 432956"/>
                  <a:gd name="connsiteY4-630" fmla="*/ 938372 h 938372"/>
                  <a:gd name="connsiteX5-631" fmla="*/ 41218 w 432956"/>
                  <a:gd name="connsiteY5-632" fmla="*/ 938372 h 938372"/>
                  <a:gd name="connsiteX6-633" fmla="*/ 138592 w 432956"/>
                  <a:gd name="connsiteY6-634" fmla="*/ 458103 h 938372"/>
                  <a:gd name="connsiteX7-635" fmla="*/ 63405 w 432956"/>
                  <a:gd name="connsiteY7-636" fmla="*/ 260163 h 938372"/>
                  <a:gd name="connsiteX8-637" fmla="*/ 0 w 432956"/>
                  <a:gd name="connsiteY8-638" fmla="*/ 152400 h 938372"/>
                  <a:gd name="connsiteX9-639" fmla="*/ 216478 w 432956"/>
                  <a:gd name="connsiteY9-640" fmla="*/ 0 h 938372"/>
                  <a:gd name="connsiteX0-641" fmla="*/ 216478 w 432956"/>
                  <a:gd name="connsiteY0-642" fmla="*/ 0 h 938372"/>
                  <a:gd name="connsiteX1-643" fmla="*/ 432956 w 432956"/>
                  <a:gd name="connsiteY1-644" fmla="*/ 152400 h 938372"/>
                  <a:gd name="connsiteX2-645" fmla="*/ 369551 w 432956"/>
                  <a:gd name="connsiteY2-646" fmla="*/ 260163 h 938372"/>
                  <a:gd name="connsiteX3-647" fmla="*/ 318874 w 432956"/>
                  <a:gd name="connsiteY3-648" fmla="*/ 454481 h 938372"/>
                  <a:gd name="connsiteX4-649" fmla="*/ 391740 w 432956"/>
                  <a:gd name="connsiteY4-650" fmla="*/ 938372 h 938372"/>
                  <a:gd name="connsiteX5-651" fmla="*/ 41218 w 432956"/>
                  <a:gd name="connsiteY5-652" fmla="*/ 938372 h 938372"/>
                  <a:gd name="connsiteX6-653" fmla="*/ 138592 w 432956"/>
                  <a:gd name="connsiteY6-654" fmla="*/ 458103 h 938372"/>
                  <a:gd name="connsiteX7-655" fmla="*/ 63405 w 432956"/>
                  <a:gd name="connsiteY7-656" fmla="*/ 260163 h 938372"/>
                  <a:gd name="connsiteX8-657" fmla="*/ 0 w 432956"/>
                  <a:gd name="connsiteY8-658" fmla="*/ 152400 h 938372"/>
                  <a:gd name="connsiteX9-659" fmla="*/ 216478 w 432956"/>
                  <a:gd name="connsiteY9-660" fmla="*/ 0 h 938372"/>
                  <a:gd name="connsiteX0-661" fmla="*/ 216478 w 432956"/>
                  <a:gd name="connsiteY0-662" fmla="*/ 0 h 938372"/>
                  <a:gd name="connsiteX1-663" fmla="*/ 432956 w 432956"/>
                  <a:gd name="connsiteY1-664" fmla="*/ 152400 h 938372"/>
                  <a:gd name="connsiteX2-665" fmla="*/ 369551 w 432956"/>
                  <a:gd name="connsiteY2-666" fmla="*/ 260163 h 938372"/>
                  <a:gd name="connsiteX3-667" fmla="*/ 318874 w 432956"/>
                  <a:gd name="connsiteY3-668" fmla="*/ 457656 h 938372"/>
                  <a:gd name="connsiteX4-669" fmla="*/ 391740 w 432956"/>
                  <a:gd name="connsiteY4-670" fmla="*/ 938372 h 938372"/>
                  <a:gd name="connsiteX5-671" fmla="*/ 41218 w 432956"/>
                  <a:gd name="connsiteY5-672" fmla="*/ 938372 h 938372"/>
                  <a:gd name="connsiteX6-673" fmla="*/ 138592 w 432956"/>
                  <a:gd name="connsiteY6-674" fmla="*/ 458103 h 938372"/>
                  <a:gd name="connsiteX7-675" fmla="*/ 63405 w 432956"/>
                  <a:gd name="connsiteY7-676" fmla="*/ 260163 h 938372"/>
                  <a:gd name="connsiteX8-677" fmla="*/ 0 w 432956"/>
                  <a:gd name="connsiteY8-678" fmla="*/ 152400 h 938372"/>
                  <a:gd name="connsiteX9-679" fmla="*/ 216478 w 432956"/>
                  <a:gd name="connsiteY9-680" fmla="*/ 0 h 938372"/>
                  <a:gd name="connsiteX0-681" fmla="*/ 216478 w 432956"/>
                  <a:gd name="connsiteY0-682" fmla="*/ 0 h 938372"/>
                  <a:gd name="connsiteX1-683" fmla="*/ 432956 w 432956"/>
                  <a:gd name="connsiteY1-684" fmla="*/ 152400 h 938372"/>
                  <a:gd name="connsiteX2-685" fmla="*/ 369551 w 432956"/>
                  <a:gd name="connsiteY2-686" fmla="*/ 260163 h 938372"/>
                  <a:gd name="connsiteX3-687" fmla="*/ 318874 w 432956"/>
                  <a:gd name="connsiteY3-688" fmla="*/ 457656 h 938372"/>
                  <a:gd name="connsiteX4-689" fmla="*/ 391740 w 432956"/>
                  <a:gd name="connsiteY4-690" fmla="*/ 938372 h 938372"/>
                  <a:gd name="connsiteX5-691" fmla="*/ 41218 w 432956"/>
                  <a:gd name="connsiteY5-692" fmla="*/ 938372 h 938372"/>
                  <a:gd name="connsiteX6-693" fmla="*/ 138592 w 432956"/>
                  <a:gd name="connsiteY6-694" fmla="*/ 458103 h 938372"/>
                  <a:gd name="connsiteX7-695" fmla="*/ 63405 w 432956"/>
                  <a:gd name="connsiteY7-696" fmla="*/ 260163 h 938372"/>
                  <a:gd name="connsiteX8-697" fmla="*/ 0 w 432956"/>
                  <a:gd name="connsiteY8-698" fmla="*/ 152400 h 938372"/>
                  <a:gd name="connsiteX9-699" fmla="*/ 216478 w 432956"/>
                  <a:gd name="connsiteY9-700" fmla="*/ 0 h 938372"/>
                  <a:gd name="connsiteX0-701" fmla="*/ 216478 w 432956"/>
                  <a:gd name="connsiteY0-702" fmla="*/ 0 h 938372"/>
                  <a:gd name="connsiteX1-703" fmla="*/ 432956 w 432956"/>
                  <a:gd name="connsiteY1-704" fmla="*/ 152400 h 938372"/>
                  <a:gd name="connsiteX2-705" fmla="*/ 369551 w 432956"/>
                  <a:gd name="connsiteY2-706" fmla="*/ 260163 h 938372"/>
                  <a:gd name="connsiteX3-707" fmla="*/ 318874 w 432956"/>
                  <a:gd name="connsiteY3-708" fmla="*/ 457656 h 938372"/>
                  <a:gd name="connsiteX4-709" fmla="*/ 391740 w 432956"/>
                  <a:gd name="connsiteY4-710" fmla="*/ 938372 h 938372"/>
                  <a:gd name="connsiteX5-711" fmla="*/ 41218 w 432956"/>
                  <a:gd name="connsiteY5-712" fmla="*/ 938372 h 938372"/>
                  <a:gd name="connsiteX6-713" fmla="*/ 138592 w 432956"/>
                  <a:gd name="connsiteY6-714" fmla="*/ 458103 h 938372"/>
                  <a:gd name="connsiteX7-715" fmla="*/ 63405 w 432956"/>
                  <a:gd name="connsiteY7-716" fmla="*/ 260163 h 938372"/>
                  <a:gd name="connsiteX8-717" fmla="*/ 0 w 432956"/>
                  <a:gd name="connsiteY8-718" fmla="*/ 152400 h 938372"/>
                  <a:gd name="connsiteX9-719" fmla="*/ 216478 w 432956"/>
                  <a:gd name="connsiteY9-720" fmla="*/ 0 h 938372"/>
                  <a:gd name="connsiteX0-721" fmla="*/ 391740 w 483180"/>
                  <a:gd name="connsiteY0-722" fmla="*/ 938372 h 1029812"/>
                  <a:gd name="connsiteX1-723" fmla="*/ 41218 w 483180"/>
                  <a:gd name="connsiteY1-724" fmla="*/ 938372 h 1029812"/>
                  <a:gd name="connsiteX2-725" fmla="*/ 138592 w 483180"/>
                  <a:gd name="connsiteY2-726" fmla="*/ 458103 h 1029812"/>
                  <a:gd name="connsiteX3-727" fmla="*/ 63405 w 483180"/>
                  <a:gd name="connsiteY3-728" fmla="*/ 260163 h 1029812"/>
                  <a:gd name="connsiteX4-729" fmla="*/ 0 w 483180"/>
                  <a:gd name="connsiteY4-730" fmla="*/ 152400 h 1029812"/>
                  <a:gd name="connsiteX5-731" fmla="*/ 216478 w 483180"/>
                  <a:gd name="connsiteY5-732" fmla="*/ 0 h 1029812"/>
                  <a:gd name="connsiteX6-733" fmla="*/ 432956 w 483180"/>
                  <a:gd name="connsiteY6-734" fmla="*/ 152400 h 1029812"/>
                  <a:gd name="connsiteX7-735" fmla="*/ 369551 w 483180"/>
                  <a:gd name="connsiteY7-736" fmla="*/ 260163 h 1029812"/>
                  <a:gd name="connsiteX8-737" fmla="*/ 318874 w 483180"/>
                  <a:gd name="connsiteY8-738" fmla="*/ 457656 h 1029812"/>
                  <a:gd name="connsiteX9-739" fmla="*/ 483180 w 483180"/>
                  <a:gd name="connsiteY9-740" fmla="*/ 1029812 h 1029812"/>
                  <a:gd name="connsiteX0-741" fmla="*/ 41218 w 483180"/>
                  <a:gd name="connsiteY0-742" fmla="*/ 938372 h 1029812"/>
                  <a:gd name="connsiteX1-743" fmla="*/ 138592 w 483180"/>
                  <a:gd name="connsiteY1-744" fmla="*/ 458103 h 1029812"/>
                  <a:gd name="connsiteX2-745" fmla="*/ 63405 w 483180"/>
                  <a:gd name="connsiteY2-746" fmla="*/ 260163 h 1029812"/>
                  <a:gd name="connsiteX3-747" fmla="*/ 0 w 483180"/>
                  <a:gd name="connsiteY3-748" fmla="*/ 152400 h 1029812"/>
                  <a:gd name="connsiteX4-749" fmla="*/ 216478 w 483180"/>
                  <a:gd name="connsiteY4-750" fmla="*/ 0 h 1029812"/>
                  <a:gd name="connsiteX5-751" fmla="*/ 432956 w 483180"/>
                  <a:gd name="connsiteY5-752" fmla="*/ 152400 h 1029812"/>
                  <a:gd name="connsiteX6-753" fmla="*/ 369551 w 483180"/>
                  <a:gd name="connsiteY6-754" fmla="*/ 260163 h 1029812"/>
                  <a:gd name="connsiteX7-755" fmla="*/ 318874 w 483180"/>
                  <a:gd name="connsiteY7-756" fmla="*/ 457656 h 1029812"/>
                  <a:gd name="connsiteX8-757" fmla="*/ 483180 w 483180"/>
                  <a:gd name="connsiteY8-758" fmla="*/ 1029812 h 1029812"/>
                  <a:gd name="connsiteX0-759" fmla="*/ 41218 w 432956"/>
                  <a:gd name="connsiteY0-760" fmla="*/ 938372 h 938372"/>
                  <a:gd name="connsiteX1-761" fmla="*/ 138592 w 432956"/>
                  <a:gd name="connsiteY1-762" fmla="*/ 458103 h 938372"/>
                  <a:gd name="connsiteX2-763" fmla="*/ 63405 w 432956"/>
                  <a:gd name="connsiteY2-764" fmla="*/ 260163 h 938372"/>
                  <a:gd name="connsiteX3-765" fmla="*/ 0 w 432956"/>
                  <a:gd name="connsiteY3-766" fmla="*/ 152400 h 938372"/>
                  <a:gd name="connsiteX4-767" fmla="*/ 216478 w 432956"/>
                  <a:gd name="connsiteY4-768" fmla="*/ 0 h 938372"/>
                  <a:gd name="connsiteX5-769" fmla="*/ 432956 w 432956"/>
                  <a:gd name="connsiteY5-770" fmla="*/ 152400 h 938372"/>
                  <a:gd name="connsiteX6-771" fmla="*/ 369551 w 432956"/>
                  <a:gd name="connsiteY6-772" fmla="*/ 260163 h 938372"/>
                  <a:gd name="connsiteX7-773" fmla="*/ 318874 w 432956"/>
                  <a:gd name="connsiteY7-774" fmla="*/ 457656 h 938372"/>
                  <a:gd name="connsiteX8-775" fmla="*/ 422855 w 432956"/>
                  <a:gd name="connsiteY8-776" fmla="*/ 925037 h 938372"/>
                  <a:gd name="connsiteX0-777" fmla="*/ 41218 w 432956"/>
                  <a:gd name="connsiteY0-778" fmla="*/ 938372 h 938372"/>
                  <a:gd name="connsiteX1-779" fmla="*/ 138592 w 432956"/>
                  <a:gd name="connsiteY1-780" fmla="*/ 458103 h 938372"/>
                  <a:gd name="connsiteX2-781" fmla="*/ 63405 w 432956"/>
                  <a:gd name="connsiteY2-782" fmla="*/ 260163 h 938372"/>
                  <a:gd name="connsiteX3-783" fmla="*/ 0 w 432956"/>
                  <a:gd name="connsiteY3-784" fmla="*/ 152400 h 938372"/>
                  <a:gd name="connsiteX4-785" fmla="*/ 216478 w 432956"/>
                  <a:gd name="connsiteY4-786" fmla="*/ 0 h 938372"/>
                  <a:gd name="connsiteX5-787" fmla="*/ 432956 w 432956"/>
                  <a:gd name="connsiteY5-788" fmla="*/ 152400 h 938372"/>
                  <a:gd name="connsiteX6-789" fmla="*/ 369551 w 432956"/>
                  <a:gd name="connsiteY6-790" fmla="*/ 260163 h 938372"/>
                  <a:gd name="connsiteX7-791" fmla="*/ 318874 w 432956"/>
                  <a:gd name="connsiteY7-792" fmla="*/ 457656 h 938372"/>
                  <a:gd name="connsiteX8-793" fmla="*/ 422855 w 432956"/>
                  <a:gd name="connsiteY8-794" fmla="*/ 925037 h 938372"/>
                  <a:gd name="connsiteX0-795" fmla="*/ 41218 w 432956"/>
                  <a:gd name="connsiteY0-796" fmla="*/ 938372 h 938372"/>
                  <a:gd name="connsiteX1-797" fmla="*/ 138592 w 432956"/>
                  <a:gd name="connsiteY1-798" fmla="*/ 458103 h 938372"/>
                  <a:gd name="connsiteX2-799" fmla="*/ 63405 w 432956"/>
                  <a:gd name="connsiteY2-800" fmla="*/ 260163 h 938372"/>
                  <a:gd name="connsiteX3-801" fmla="*/ 0 w 432956"/>
                  <a:gd name="connsiteY3-802" fmla="*/ 152400 h 938372"/>
                  <a:gd name="connsiteX4-803" fmla="*/ 216478 w 432956"/>
                  <a:gd name="connsiteY4-804" fmla="*/ 0 h 938372"/>
                  <a:gd name="connsiteX5-805" fmla="*/ 432956 w 432956"/>
                  <a:gd name="connsiteY5-806" fmla="*/ 152400 h 938372"/>
                  <a:gd name="connsiteX6-807" fmla="*/ 369551 w 432956"/>
                  <a:gd name="connsiteY6-808" fmla="*/ 260163 h 938372"/>
                  <a:gd name="connsiteX7-809" fmla="*/ 318874 w 432956"/>
                  <a:gd name="connsiteY7-810" fmla="*/ 457656 h 938372"/>
                  <a:gd name="connsiteX8-811" fmla="*/ 400630 w 432956"/>
                  <a:gd name="connsiteY8-812" fmla="*/ 925037 h 938372"/>
                  <a:gd name="connsiteX0-813" fmla="*/ 41218 w 432956"/>
                  <a:gd name="connsiteY0-814" fmla="*/ 938372 h 938372"/>
                  <a:gd name="connsiteX1-815" fmla="*/ 138592 w 432956"/>
                  <a:gd name="connsiteY1-816" fmla="*/ 458103 h 938372"/>
                  <a:gd name="connsiteX2-817" fmla="*/ 63405 w 432956"/>
                  <a:gd name="connsiteY2-818" fmla="*/ 260163 h 938372"/>
                  <a:gd name="connsiteX3-819" fmla="*/ 0 w 432956"/>
                  <a:gd name="connsiteY3-820" fmla="*/ 152400 h 938372"/>
                  <a:gd name="connsiteX4-821" fmla="*/ 216478 w 432956"/>
                  <a:gd name="connsiteY4-822" fmla="*/ 0 h 938372"/>
                  <a:gd name="connsiteX5-823" fmla="*/ 432956 w 432956"/>
                  <a:gd name="connsiteY5-824" fmla="*/ 152400 h 938372"/>
                  <a:gd name="connsiteX6-825" fmla="*/ 369551 w 432956"/>
                  <a:gd name="connsiteY6-826" fmla="*/ 260163 h 938372"/>
                  <a:gd name="connsiteX7-827" fmla="*/ 318874 w 432956"/>
                  <a:gd name="connsiteY7-828" fmla="*/ 457656 h 938372"/>
                  <a:gd name="connsiteX8-829" fmla="*/ 400630 w 432956"/>
                  <a:gd name="connsiteY8-830" fmla="*/ 925037 h 938372"/>
                  <a:gd name="connsiteX0-831" fmla="*/ 41218 w 432956"/>
                  <a:gd name="connsiteY0-832" fmla="*/ 938372 h 938372"/>
                  <a:gd name="connsiteX1-833" fmla="*/ 138592 w 432956"/>
                  <a:gd name="connsiteY1-834" fmla="*/ 458103 h 938372"/>
                  <a:gd name="connsiteX2-835" fmla="*/ 63405 w 432956"/>
                  <a:gd name="connsiteY2-836" fmla="*/ 260163 h 938372"/>
                  <a:gd name="connsiteX3-837" fmla="*/ 0 w 432956"/>
                  <a:gd name="connsiteY3-838" fmla="*/ 152400 h 938372"/>
                  <a:gd name="connsiteX4-839" fmla="*/ 216478 w 432956"/>
                  <a:gd name="connsiteY4-840" fmla="*/ 0 h 938372"/>
                  <a:gd name="connsiteX5-841" fmla="*/ 432956 w 432956"/>
                  <a:gd name="connsiteY5-842" fmla="*/ 152400 h 938372"/>
                  <a:gd name="connsiteX6-843" fmla="*/ 369551 w 432956"/>
                  <a:gd name="connsiteY6-844" fmla="*/ 260163 h 938372"/>
                  <a:gd name="connsiteX7-845" fmla="*/ 318874 w 432956"/>
                  <a:gd name="connsiteY7-846" fmla="*/ 454481 h 938372"/>
                  <a:gd name="connsiteX8-847" fmla="*/ 400630 w 432956"/>
                  <a:gd name="connsiteY8-848" fmla="*/ 925037 h 938372"/>
                  <a:gd name="connsiteX0-849" fmla="*/ 41218 w 432956"/>
                  <a:gd name="connsiteY0-850" fmla="*/ 938372 h 938372"/>
                  <a:gd name="connsiteX1-851" fmla="*/ 138592 w 432956"/>
                  <a:gd name="connsiteY1-852" fmla="*/ 458103 h 938372"/>
                  <a:gd name="connsiteX2-853" fmla="*/ 63405 w 432956"/>
                  <a:gd name="connsiteY2-854" fmla="*/ 260163 h 938372"/>
                  <a:gd name="connsiteX3-855" fmla="*/ 0 w 432956"/>
                  <a:gd name="connsiteY3-856" fmla="*/ 152400 h 938372"/>
                  <a:gd name="connsiteX4-857" fmla="*/ 216478 w 432956"/>
                  <a:gd name="connsiteY4-858" fmla="*/ 0 h 938372"/>
                  <a:gd name="connsiteX5-859" fmla="*/ 432956 w 432956"/>
                  <a:gd name="connsiteY5-860" fmla="*/ 152400 h 938372"/>
                  <a:gd name="connsiteX6-861" fmla="*/ 369551 w 432956"/>
                  <a:gd name="connsiteY6-862" fmla="*/ 260163 h 938372"/>
                  <a:gd name="connsiteX7-863" fmla="*/ 318874 w 432956"/>
                  <a:gd name="connsiteY7-864" fmla="*/ 454481 h 938372"/>
                  <a:gd name="connsiteX8-865" fmla="*/ 400630 w 432956"/>
                  <a:gd name="connsiteY8-866" fmla="*/ 925037 h 938372"/>
                  <a:gd name="connsiteX0-867" fmla="*/ 41218 w 432956"/>
                  <a:gd name="connsiteY0-868" fmla="*/ 938372 h 938372"/>
                  <a:gd name="connsiteX1-869" fmla="*/ 138592 w 432956"/>
                  <a:gd name="connsiteY1-870" fmla="*/ 458103 h 938372"/>
                  <a:gd name="connsiteX2-871" fmla="*/ 63405 w 432956"/>
                  <a:gd name="connsiteY2-872" fmla="*/ 260163 h 938372"/>
                  <a:gd name="connsiteX3-873" fmla="*/ 0 w 432956"/>
                  <a:gd name="connsiteY3-874" fmla="*/ 152400 h 938372"/>
                  <a:gd name="connsiteX4-875" fmla="*/ 216478 w 432956"/>
                  <a:gd name="connsiteY4-876" fmla="*/ 0 h 938372"/>
                  <a:gd name="connsiteX5-877" fmla="*/ 432956 w 432956"/>
                  <a:gd name="connsiteY5-878" fmla="*/ 152400 h 938372"/>
                  <a:gd name="connsiteX6-879" fmla="*/ 369551 w 432956"/>
                  <a:gd name="connsiteY6-880" fmla="*/ 260163 h 938372"/>
                  <a:gd name="connsiteX7-881" fmla="*/ 318874 w 432956"/>
                  <a:gd name="connsiteY7-882" fmla="*/ 454481 h 938372"/>
                  <a:gd name="connsiteX8-883" fmla="*/ 400630 w 432956"/>
                  <a:gd name="connsiteY8-884" fmla="*/ 925037 h 938372"/>
                  <a:gd name="connsiteX0-885" fmla="*/ 41218 w 432956"/>
                  <a:gd name="connsiteY0-886" fmla="*/ 938372 h 938372"/>
                  <a:gd name="connsiteX1-887" fmla="*/ 138592 w 432956"/>
                  <a:gd name="connsiteY1-888" fmla="*/ 458103 h 938372"/>
                  <a:gd name="connsiteX2-889" fmla="*/ 63405 w 432956"/>
                  <a:gd name="connsiteY2-890" fmla="*/ 260163 h 938372"/>
                  <a:gd name="connsiteX3-891" fmla="*/ 0 w 432956"/>
                  <a:gd name="connsiteY3-892" fmla="*/ 152400 h 938372"/>
                  <a:gd name="connsiteX4-893" fmla="*/ 216478 w 432956"/>
                  <a:gd name="connsiteY4-894" fmla="*/ 0 h 938372"/>
                  <a:gd name="connsiteX5-895" fmla="*/ 432956 w 432956"/>
                  <a:gd name="connsiteY5-896" fmla="*/ 152400 h 938372"/>
                  <a:gd name="connsiteX6-897" fmla="*/ 369551 w 432956"/>
                  <a:gd name="connsiteY6-898" fmla="*/ 260163 h 938372"/>
                  <a:gd name="connsiteX7-899" fmla="*/ 318874 w 432956"/>
                  <a:gd name="connsiteY7-900" fmla="*/ 454481 h 938372"/>
                  <a:gd name="connsiteX8-901" fmla="*/ 400630 w 432956"/>
                  <a:gd name="connsiteY8-902" fmla="*/ 925037 h 938372"/>
                  <a:gd name="connsiteX0-903" fmla="*/ 41218 w 432956"/>
                  <a:gd name="connsiteY0-904" fmla="*/ 938372 h 938372"/>
                  <a:gd name="connsiteX1-905" fmla="*/ 138592 w 432956"/>
                  <a:gd name="connsiteY1-906" fmla="*/ 458103 h 938372"/>
                  <a:gd name="connsiteX2-907" fmla="*/ 63405 w 432956"/>
                  <a:gd name="connsiteY2-908" fmla="*/ 260163 h 938372"/>
                  <a:gd name="connsiteX3-909" fmla="*/ 0 w 432956"/>
                  <a:gd name="connsiteY3-910" fmla="*/ 152400 h 938372"/>
                  <a:gd name="connsiteX4-911" fmla="*/ 216478 w 432956"/>
                  <a:gd name="connsiteY4-912" fmla="*/ 0 h 938372"/>
                  <a:gd name="connsiteX5-913" fmla="*/ 432956 w 432956"/>
                  <a:gd name="connsiteY5-914" fmla="*/ 152400 h 938372"/>
                  <a:gd name="connsiteX6-915" fmla="*/ 369551 w 432956"/>
                  <a:gd name="connsiteY6-916" fmla="*/ 260163 h 938372"/>
                  <a:gd name="connsiteX7-917" fmla="*/ 315699 w 432956"/>
                  <a:gd name="connsiteY7-918" fmla="*/ 454481 h 938372"/>
                  <a:gd name="connsiteX8-919" fmla="*/ 400630 w 432956"/>
                  <a:gd name="connsiteY8-920" fmla="*/ 925037 h 938372"/>
                  <a:gd name="connsiteX0-921" fmla="*/ 41218 w 432956"/>
                  <a:gd name="connsiteY0-922" fmla="*/ 938372 h 938372"/>
                  <a:gd name="connsiteX1-923" fmla="*/ 138592 w 432956"/>
                  <a:gd name="connsiteY1-924" fmla="*/ 458103 h 938372"/>
                  <a:gd name="connsiteX2-925" fmla="*/ 63405 w 432956"/>
                  <a:gd name="connsiteY2-926" fmla="*/ 260163 h 938372"/>
                  <a:gd name="connsiteX3-927" fmla="*/ 0 w 432956"/>
                  <a:gd name="connsiteY3-928" fmla="*/ 152400 h 938372"/>
                  <a:gd name="connsiteX4-929" fmla="*/ 216478 w 432956"/>
                  <a:gd name="connsiteY4-930" fmla="*/ 0 h 938372"/>
                  <a:gd name="connsiteX5-931" fmla="*/ 432956 w 432956"/>
                  <a:gd name="connsiteY5-932" fmla="*/ 152400 h 938372"/>
                  <a:gd name="connsiteX6-933" fmla="*/ 369551 w 432956"/>
                  <a:gd name="connsiteY6-934" fmla="*/ 260163 h 938372"/>
                  <a:gd name="connsiteX7-935" fmla="*/ 315699 w 432956"/>
                  <a:gd name="connsiteY7-936" fmla="*/ 454481 h 938372"/>
                  <a:gd name="connsiteX8-937" fmla="*/ 400630 w 432956"/>
                  <a:gd name="connsiteY8-938" fmla="*/ 925037 h 938372"/>
                  <a:gd name="connsiteX0-939" fmla="*/ 41218 w 432956"/>
                  <a:gd name="connsiteY0-940" fmla="*/ 938372 h 938372"/>
                  <a:gd name="connsiteX1-941" fmla="*/ 138592 w 432956"/>
                  <a:gd name="connsiteY1-942" fmla="*/ 458103 h 938372"/>
                  <a:gd name="connsiteX2-943" fmla="*/ 63405 w 432956"/>
                  <a:gd name="connsiteY2-944" fmla="*/ 260163 h 938372"/>
                  <a:gd name="connsiteX3-945" fmla="*/ 0 w 432956"/>
                  <a:gd name="connsiteY3-946" fmla="*/ 152400 h 938372"/>
                  <a:gd name="connsiteX4-947" fmla="*/ 216478 w 432956"/>
                  <a:gd name="connsiteY4-948" fmla="*/ 0 h 938372"/>
                  <a:gd name="connsiteX5-949" fmla="*/ 432956 w 432956"/>
                  <a:gd name="connsiteY5-950" fmla="*/ 152400 h 938372"/>
                  <a:gd name="connsiteX6-951" fmla="*/ 369551 w 432956"/>
                  <a:gd name="connsiteY6-952" fmla="*/ 260163 h 938372"/>
                  <a:gd name="connsiteX7-953" fmla="*/ 315699 w 432956"/>
                  <a:gd name="connsiteY7-954" fmla="*/ 454481 h 938372"/>
                  <a:gd name="connsiteX8-955" fmla="*/ 400630 w 432956"/>
                  <a:gd name="connsiteY8-956" fmla="*/ 925037 h 938372"/>
                  <a:gd name="connsiteX0-957" fmla="*/ 41218 w 432956"/>
                  <a:gd name="connsiteY0-958" fmla="*/ 938372 h 938372"/>
                  <a:gd name="connsiteX1-959" fmla="*/ 138592 w 432956"/>
                  <a:gd name="connsiteY1-960" fmla="*/ 458103 h 938372"/>
                  <a:gd name="connsiteX2-961" fmla="*/ 63405 w 432956"/>
                  <a:gd name="connsiteY2-962" fmla="*/ 260163 h 938372"/>
                  <a:gd name="connsiteX3-963" fmla="*/ 0 w 432956"/>
                  <a:gd name="connsiteY3-964" fmla="*/ 152400 h 938372"/>
                  <a:gd name="connsiteX4-965" fmla="*/ 216478 w 432956"/>
                  <a:gd name="connsiteY4-966" fmla="*/ 0 h 938372"/>
                  <a:gd name="connsiteX5-967" fmla="*/ 432956 w 432956"/>
                  <a:gd name="connsiteY5-968" fmla="*/ 152400 h 938372"/>
                  <a:gd name="connsiteX6-969" fmla="*/ 369551 w 432956"/>
                  <a:gd name="connsiteY6-970" fmla="*/ 260163 h 938372"/>
                  <a:gd name="connsiteX7-971" fmla="*/ 315699 w 432956"/>
                  <a:gd name="connsiteY7-972" fmla="*/ 454481 h 938372"/>
                  <a:gd name="connsiteX8-973" fmla="*/ 400630 w 432956"/>
                  <a:gd name="connsiteY8-974" fmla="*/ 925037 h 938372"/>
                  <a:gd name="connsiteX0-975" fmla="*/ 41218 w 432956"/>
                  <a:gd name="connsiteY0-976" fmla="*/ 938372 h 938372"/>
                  <a:gd name="connsiteX1-977" fmla="*/ 138592 w 432956"/>
                  <a:gd name="connsiteY1-978" fmla="*/ 458103 h 938372"/>
                  <a:gd name="connsiteX2-979" fmla="*/ 63405 w 432956"/>
                  <a:gd name="connsiteY2-980" fmla="*/ 260163 h 938372"/>
                  <a:gd name="connsiteX3-981" fmla="*/ 0 w 432956"/>
                  <a:gd name="connsiteY3-982" fmla="*/ 152400 h 938372"/>
                  <a:gd name="connsiteX4-983" fmla="*/ 216478 w 432956"/>
                  <a:gd name="connsiteY4-984" fmla="*/ 0 h 938372"/>
                  <a:gd name="connsiteX5-985" fmla="*/ 432956 w 432956"/>
                  <a:gd name="connsiteY5-986" fmla="*/ 152400 h 938372"/>
                  <a:gd name="connsiteX6-987" fmla="*/ 369551 w 432956"/>
                  <a:gd name="connsiteY6-988" fmla="*/ 260163 h 938372"/>
                  <a:gd name="connsiteX7-989" fmla="*/ 315699 w 432956"/>
                  <a:gd name="connsiteY7-990" fmla="*/ 454481 h 938372"/>
                  <a:gd name="connsiteX8-991" fmla="*/ 394280 w 432956"/>
                  <a:gd name="connsiteY8-992" fmla="*/ 928212 h 9383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gradFill>
                <a:gsLst>
                  <a:gs pos="0">
                    <a:schemeClr val="accent1"/>
                  </a:gs>
                  <a:gs pos="100000">
                    <a:schemeClr val="accent2"/>
                  </a:gs>
                </a:gsLst>
                <a:lin ang="7200000" scaled="0"/>
              </a:grad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等线" panose="02010600030101010101" charset="-122"/>
                  <a:ea typeface="等线" panose="02010600030101010101" charset="-122"/>
                  <a:sym typeface="字魂58号-创中黑" panose="00000500000000000000" pitchFamily="2" charset="-122"/>
                </a:endParaRPr>
              </a:p>
            </p:txBody>
          </p:sp>
        </p:grpSp>
        <p:sp>
          <p:nvSpPr>
            <p:cNvPr id="106" name="TextBox 26"/>
            <p:cNvSpPr txBox="1"/>
            <p:nvPr>
              <p:custDataLst>
                <p:tags r:id="rId22"/>
              </p:custDataLst>
            </p:nvPr>
          </p:nvSpPr>
          <p:spPr bwMode="auto">
            <a:xfrm>
              <a:off x="8490305" y="2763359"/>
              <a:ext cx="2631030" cy="1617173"/>
            </a:xfrm>
            <a:prstGeom prst="rect">
              <a:avLst/>
            </a:prstGeom>
            <a:noFill/>
          </p:spPr>
          <p:txBody>
            <a:bodyPr wrap="square">
              <a:spAutoFit/>
            </a:bodyPr>
            <a:p>
              <a:pPr lvl="0" algn="l">
                <a:lnSpc>
                  <a:spcPct val="150000"/>
                </a:lnSpc>
              </a:pPr>
              <a:r>
                <a:rPr lang="zh-CN" altLang="en-US" sz="1100" b="1" dirty="0">
                  <a:solidFill>
                    <a:schemeClr val="tx1">
                      <a:lumMod val="50000"/>
                      <a:lumOff val="50000"/>
                    </a:schemeClr>
                  </a:solidFill>
                  <a:latin typeface="等线" panose="02010600030101010101" charset="-122"/>
                </a:rPr>
                <a:t>如果个体意识到了网瘾的危害，想要</a:t>
              </a:r>
              <a:endParaRPr lang="zh-CN" altLang="en-US" sz="1100" b="1" dirty="0">
                <a:solidFill>
                  <a:schemeClr val="tx1">
                    <a:lumMod val="50000"/>
                    <a:lumOff val="50000"/>
                  </a:schemeClr>
                </a:solidFill>
                <a:latin typeface="等线" panose="02010600030101010101" charset="-122"/>
              </a:endParaRPr>
            </a:p>
            <a:p>
              <a:pPr lvl="0" algn="l">
                <a:lnSpc>
                  <a:spcPct val="150000"/>
                </a:lnSpc>
              </a:pPr>
              <a:r>
                <a:rPr lang="zh-CN" altLang="en-US" sz="1100" b="1" dirty="0">
                  <a:solidFill>
                    <a:schemeClr val="tx1">
                      <a:lumMod val="50000"/>
                      <a:lumOff val="50000"/>
                    </a:schemeClr>
                  </a:solidFill>
                  <a:latin typeface="等线" panose="02010600030101010101" charset="-122"/>
                </a:rPr>
                <a:t>戒除网络依赖而自己又没有那么强的毅力，这时个体可以寻求他人的帮助。</a:t>
              </a:r>
              <a:endParaRPr lang="zh-CN" altLang="en-US" sz="1100" b="1" dirty="0">
                <a:solidFill>
                  <a:schemeClr val="tx1">
                    <a:lumMod val="50000"/>
                    <a:lumOff val="50000"/>
                  </a:schemeClr>
                </a:solidFill>
                <a:latin typeface="等线" panose="02010600030101010101" charset="-122"/>
              </a:endParaRPr>
            </a:p>
            <a:p>
              <a:pPr lvl="0" algn="l">
                <a:lnSpc>
                  <a:spcPct val="150000"/>
                </a:lnSpc>
              </a:pPr>
              <a:r>
                <a:rPr lang="zh-CN" altLang="en-US" sz="1100" b="1" dirty="0">
                  <a:solidFill>
                    <a:schemeClr val="tx1">
                      <a:lumMod val="50000"/>
                      <a:lumOff val="50000"/>
                    </a:schemeClr>
                  </a:solidFill>
                  <a:latin typeface="等线" panose="02010600030101010101" charset="-122"/>
                </a:rPr>
                <a:t>1. 寻求父母、同学和朋友的帮助</a:t>
              </a:r>
              <a:endParaRPr lang="zh-CN" altLang="en-US" sz="1100" b="1" dirty="0">
                <a:solidFill>
                  <a:schemeClr val="tx1">
                    <a:lumMod val="50000"/>
                    <a:lumOff val="50000"/>
                  </a:schemeClr>
                </a:solidFill>
                <a:latin typeface="等线" panose="02010600030101010101" charset="-122"/>
              </a:endParaRPr>
            </a:p>
            <a:p>
              <a:pPr lvl="0" algn="l">
                <a:lnSpc>
                  <a:spcPct val="150000"/>
                </a:lnSpc>
              </a:pPr>
              <a:r>
                <a:rPr lang="zh-CN" altLang="en-US" sz="1100" b="1" dirty="0">
                  <a:solidFill>
                    <a:schemeClr val="tx1">
                      <a:lumMod val="50000"/>
                      <a:lumOff val="50000"/>
                    </a:schemeClr>
                  </a:solidFill>
                  <a:latin typeface="等线" panose="02010600030101010101" charset="-122"/>
                </a:rPr>
                <a:t>2. 求助于专业人士</a:t>
              </a:r>
              <a:endParaRPr lang="zh-CN" altLang="en-US" sz="1100" b="1" dirty="0">
                <a:solidFill>
                  <a:schemeClr val="tx1">
                    <a:lumMod val="50000"/>
                    <a:lumOff val="50000"/>
                  </a:schemeClr>
                </a:solidFill>
                <a:latin typeface="等线" panose="02010600030101010101" charset="-122"/>
              </a:endParaRPr>
            </a:p>
            <a:p>
              <a:pPr lvl="0" algn="l">
                <a:lnSpc>
                  <a:spcPct val="150000"/>
                </a:lnSpc>
              </a:pPr>
              <a:r>
                <a:rPr lang="zh-CN" altLang="en-US" sz="1100" b="1" dirty="0">
                  <a:solidFill>
                    <a:schemeClr val="tx1">
                      <a:lumMod val="50000"/>
                      <a:lumOff val="50000"/>
                    </a:schemeClr>
                  </a:solidFill>
                  <a:latin typeface="等线" panose="02010600030101010101" charset="-122"/>
                </a:rPr>
                <a:t>3. 求助于网络资源</a:t>
              </a:r>
              <a:endParaRPr lang="zh-CN" altLang="en-US" sz="1100" b="1" dirty="0">
                <a:solidFill>
                  <a:schemeClr val="tx1">
                    <a:lumMod val="50000"/>
                    <a:lumOff val="50000"/>
                  </a:schemeClr>
                </a:solidFill>
                <a:latin typeface="等线" panose="02010600030101010101" charset="-122"/>
              </a:endParaRPr>
            </a:p>
          </p:txBody>
        </p:sp>
        <p:sp>
          <p:nvSpPr>
            <p:cNvPr id="108" name="圆角矩形 41"/>
            <p:cNvSpPr/>
            <p:nvPr>
              <p:custDataLst>
                <p:tags r:id="rId23"/>
              </p:custDataLst>
            </p:nvPr>
          </p:nvSpPr>
          <p:spPr>
            <a:xfrm>
              <a:off x="1173823" y="5292553"/>
              <a:ext cx="2244948" cy="445116"/>
            </a:xfrm>
            <a:prstGeom prst="roundRect">
              <a:avLst>
                <a:gd name="adj" fmla="val 50000"/>
              </a:avLst>
            </a:pr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latin typeface="+mn-ea"/>
                  <a:sym typeface="思源宋体 CN" panose="02020400000000000000" pitchFamily="18" charset="-122"/>
                </a:rPr>
                <a:t>认知疗法</a:t>
              </a:r>
              <a:endParaRPr lang="zh-CN" altLang="en-US" sz="1600" b="1" dirty="0">
                <a:latin typeface="+mn-ea"/>
                <a:sym typeface="字魂58号-创中黑" panose="00000500000000000000" pitchFamily="2" charset="-122"/>
              </a:endParaRPr>
            </a:p>
          </p:txBody>
        </p:sp>
        <p:sp>
          <p:nvSpPr>
            <p:cNvPr id="111" name="圆角矩形 44"/>
            <p:cNvSpPr/>
            <p:nvPr>
              <p:custDataLst>
                <p:tags r:id="rId24"/>
              </p:custDataLst>
            </p:nvPr>
          </p:nvSpPr>
          <p:spPr>
            <a:xfrm>
              <a:off x="4869434" y="5297004"/>
              <a:ext cx="2244948" cy="445116"/>
            </a:xfrm>
            <a:prstGeom prst="roundRect">
              <a:avLst>
                <a:gd name="adj" fmla="val 50000"/>
              </a:avLst>
            </a:pr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latin typeface="+mn-ea"/>
                  <a:sym typeface="字魂58号-创中黑" panose="00000500000000000000" pitchFamily="2" charset="-122"/>
                </a:rPr>
                <a:t>系统脱敏疗法</a:t>
              </a:r>
              <a:endParaRPr lang="zh-CN" altLang="en-US" sz="1600" b="1" dirty="0">
                <a:latin typeface="+mn-ea"/>
                <a:sym typeface="字魂58号-创中黑" panose="00000500000000000000" pitchFamily="2" charset="-122"/>
              </a:endParaRPr>
            </a:p>
          </p:txBody>
        </p:sp>
        <p:sp>
          <p:nvSpPr>
            <p:cNvPr id="114" name="圆角矩形 47"/>
            <p:cNvSpPr/>
            <p:nvPr>
              <p:custDataLst>
                <p:tags r:id="rId25"/>
              </p:custDataLst>
            </p:nvPr>
          </p:nvSpPr>
          <p:spPr>
            <a:xfrm>
              <a:off x="8737205" y="5297004"/>
              <a:ext cx="2084760" cy="445116"/>
            </a:xfrm>
            <a:prstGeom prst="roundRect">
              <a:avLst>
                <a:gd name="adj" fmla="val 50000"/>
              </a:avLst>
            </a:prstGeom>
            <a:gradFill>
              <a:gsLst>
                <a:gs pos="0">
                  <a:schemeClr val="accent1"/>
                </a:gs>
                <a:gs pos="100000">
                  <a:schemeClr val="accent2"/>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latin typeface="+mn-ea"/>
                  <a:sym typeface="字魂58号-创中黑" panose="00000500000000000000" pitchFamily="2" charset="-122"/>
                </a:rPr>
                <a:t>寻求社会支持</a:t>
              </a:r>
              <a:endParaRPr lang="zh-CN" altLang="en-US" sz="1600" b="1" dirty="0">
                <a:latin typeface="+mn-ea"/>
                <a:sym typeface="字魂58号-创中黑"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10</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认清利弊　健康上网</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大学生网络心理管理</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2421890"/>
            <a:ext cx="460819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一、人类进入智能时代</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睁开慧眼看网络：网络心理概述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338963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二、网络的含义与特点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35737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三、网络与个体心理需求</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6361430" y="532511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四、网络对人际交往的影响</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一、人类进入智能时代</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99236" y="1566496"/>
              <a:ext cx="6777459" cy="3409840"/>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进入智能时代，互联网技术的发展可以不断满足或激发人的需求，甚至“控制”人的需求。比如某些小程序有推荐功能，你只要查找过某些信息，它就会智能地帮你推送，让人一直关注到某些信息。另外，从满足的难易程度看，“需要”被满足得太容易，一台手机便可。手机从初步进入人们的视线到在人们的生活中占据主要地位前后不过 30年。在如今的社会生活中，手机已成为人们的重要伙伴，工作、学习和休闲都离不开手机的身影。人们可以在不同的时间和地点使用手机，手机功能的发展不断满足着人们的需求，使得手机从发明之初到现在，对人们的作用日益重要。</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中国互联网络信息中心（CNNIC）发布的第 53 次《中国互联网络发展状况统计报告》显示，截至 2023 年 12 月，我国网民规模达 10.92 亿人，较 2022 年 12 月新增网民2480 万人，互联网普及率达 77.5%。互联网在加快推进新型工业化、发展新质生产力、助力经济社会发展等方面发挥重要作用。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一、人类进入智能时代</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419515"/>
              <a:ext cx="4061393" cy="3711899"/>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的手机持有率几乎达到了百分之百。打电话、发短信是手机最基本的沟通功能；手机微信、微博时刻登录，使得大学生能及时获得最新消息，占据了绝大多数大学生的日常生活，刷朋友圈已经成为常态；修图、美颜相机、电子书、游戏等手机功能也受到了大学生的青睐。手机不仅带来了方便，也带来了很大的危害。手机依赖的现象引起了社会大众和学者们的广泛关注，成为一个热点问题。</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互联网技术发展本是科技的进步，是为了帮助人类更好地生活。然而，如果应用不当，就会造成网络依赖，影响正常的学习、生活。技术不是问题，人如何使用才是问题。</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二、网络的含义与特点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7056" y="1615697"/>
              <a:ext cx="6501417" cy="2353568"/>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（一）网络的含义</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网络是由若干节点和连接这些节点的链路构成的，这些节点和链路表示诸多对象及其相互联系。在计算机领域中，网络是指信息传输、接收、共享的虚拟平台，它把各个点、面、体的信息联系到一起，从而实现信息资源的共享。</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（二）网络的特点</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网络之所以对人们有如此强大的吸引力，与网络自身的特点密切相关，其主要特点如下。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grpSp>
        <p:nvGrpSpPr>
          <p:cNvPr id="30" name="组合 29"/>
          <p:cNvGrpSpPr/>
          <p:nvPr>
            <p:custDataLst>
              <p:tags r:id="rId1"/>
            </p:custDataLst>
          </p:nvPr>
        </p:nvGrpSpPr>
        <p:grpSpPr>
          <a:xfrm>
            <a:off x="1526636" y="4468271"/>
            <a:ext cx="1956191" cy="787341"/>
            <a:chOff x="6206701" y="3187817"/>
            <a:chExt cx="1956191" cy="787341"/>
          </a:xfrm>
        </p:grpSpPr>
        <p:sp>
          <p:nvSpPr>
            <p:cNvPr id="20" name="ïSlíďê"/>
            <p:cNvSpPr/>
            <p:nvPr>
              <p:custDataLst>
                <p:tags r:id="rId2"/>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578785" y="3468428"/>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虚拟性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5"/>
            </p:custDataLst>
          </p:nvPr>
        </p:nvGrpSpPr>
        <p:grpSpPr>
          <a:xfrm>
            <a:off x="3765011" y="4469537"/>
            <a:ext cx="1956191" cy="787112"/>
            <a:chOff x="6206701" y="3187817"/>
            <a:chExt cx="1956191" cy="787755"/>
          </a:xfrm>
        </p:grpSpPr>
        <p:sp>
          <p:nvSpPr>
            <p:cNvPr id="3" name="ïSlíďê"/>
            <p:cNvSpPr/>
            <p:nvPr>
              <p:custDataLst>
                <p:tags r:id="rId6"/>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 name="îs1îḍé"/>
            <p:cNvSpPr/>
            <p:nvPr>
              <p:custDataLst>
                <p:tags r:id="rId7"/>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îšḷiḋè"/>
            <p:cNvSpPr/>
            <p:nvPr>
              <p:custDataLst>
                <p:tags r:id="rId8"/>
              </p:custDataLst>
            </p:nvPr>
          </p:nvSpPr>
          <p:spPr>
            <a:xfrm>
              <a:off x="6578785" y="3468428"/>
              <a:ext cx="1250596" cy="507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丰富性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9" name="组合 8"/>
          <p:cNvGrpSpPr/>
          <p:nvPr>
            <p:custDataLst>
              <p:tags r:id="rId9"/>
            </p:custDataLst>
          </p:nvPr>
        </p:nvGrpSpPr>
        <p:grpSpPr>
          <a:xfrm>
            <a:off x="6120861" y="4470172"/>
            <a:ext cx="1956191" cy="787112"/>
            <a:chOff x="6206701" y="3187817"/>
            <a:chExt cx="1956191" cy="787755"/>
          </a:xfrm>
        </p:grpSpPr>
        <p:sp>
          <p:nvSpPr>
            <p:cNvPr id="10" name="ïSlíďê"/>
            <p:cNvSpPr/>
            <p:nvPr>
              <p:custDataLst>
                <p:tags r:id="rId10"/>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1" name="îs1îḍé"/>
            <p:cNvSpPr/>
            <p:nvPr>
              <p:custDataLst>
                <p:tags r:id="rId11"/>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2" name="îšḷiḋè"/>
            <p:cNvSpPr/>
            <p:nvPr>
              <p:custDataLst>
                <p:tags r:id="rId12"/>
              </p:custDataLst>
            </p:nvPr>
          </p:nvSpPr>
          <p:spPr>
            <a:xfrm>
              <a:off x="6578785" y="3468428"/>
              <a:ext cx="1250596" cy="507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开放性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3" name="组合 12"/>
          <p:cNvGrpSpPr/>
          <p:nvPr>
            <p:custDataLst>
              <p:tags r:id="rId13"/>
            </p:custDataLst>
          </p:nvPr>
        </p:nvGrpSpPr>
        <p:grpSpPr>
          <a:xfrm>
            <a:off x="8359236" y="4470807"/>
            <a:ext cx="1956191" cy="787112"/>
            <a:chOff x="6206701" y="3187817"/>
            <a:chExt cx="1956191" cy="787755"/>
          </a:xfrm>
        </p:grpSpPr>
        <p:sp>
          <p:nvSpPr>
            <p:cNvPr id="14" name="ïSlíďê"/>
            <p:cNvSpPr/>
            <p:nvPr>
              <p:custDataLst>
                <p:tags r:id="rId14"/>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5" name="îs1îḍé"/>
            <p:cNvSpPr/>
            <p:nvPr>
              <p:custDataLst>
                <p:tags r:id="rId15"/>
              </p:custDataLst>
            </p:nvPr>
          </p:nvSpPr>
          <p:spPr>
            <a:xfrm>
              <a:off x="6578785" y="3263461"/>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îšḷiḋè"/>
            <p:cNvSpPr/>
            <p:nvPr>
              <p:custDataLst>
                <p:tags r:id="rId16"/>
              </p:custDataLst>
            </p:nvPr>
          </p:nvSpPr>
          <p:spPr>
            <a:xfrm>
              <a:off x="6578785" y="3468428"/>
              <a:ext cx="1250596" cy="507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交互性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42"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1000"/>
                                        <p:tgtEl>
                                          <p:spTgt spid="30"/>
                                        </p:tgtEl>
                                      </p:cBhvr>
                                    </p:animEffect>
                                    <p:anim calcmode="lin" valueType="num">
                                      <p:cBhvr>
                                        <p:cTn id="11" dur="1000" fill="hold"/>
                                        <p:tgtEl>
                                          <p:spTgt spid="30"/>
                                        </p:tgtEl>
                                        <p:attrNameLst>
                                          <p:attrName>ppt_x</p:attrName>
                                        </p:attrNameLst>
                                      </p:cBhvr>
                                      <p:tavLst>
                                        <p:tav tm="0">
                                          <p:val>
                                            <p:strVal val="#ppt_x"/>
                                          </p:val>
                                        </p:tav>
                                        <p:tav tm="100000">
                                          <p:val>
                                            <p:strVal val="#ppt_x"/>
                                          </p:val>
                                        </p:tav>
                                      </p:tavLst>
                                    </p:anim>
                                    <p:anim calcmode="lin" valueType="num">
                                      <p:cBhvr>
                                        <p:cTn id="12" dur="1000" fill="hold"/>
                                        <p:tgtEl>
                                          <p:spTgt spid="30"/>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409.4780188364999,&quot;left&quot;:68.5,&quot;top&quot;:94.89999999999996,&quot;width&quot;:822.35}"/>
</p:tagLst>
</file>

<file path=ppt/tags/tag101.xml><?xml version="1.0" encoding="utf-8"?>
<p:tagLst xmlns:p="http://schemas.openxmlformats.org/presentationml/2006/main">
  <p:tag name="KSO_WM_DIAGRAM_VIRTUALLY_FRAME" val="{&quot;height&quot;:409.4780188364999,&quot;left&quot;:68.5,&quot;top&quot;:94.89999999999996,&quot;width&quot;:822.35}"/>
</p:tagLst>
</file>

<file path=ppt/tags/tag102.xml><?xml version="1.0" encoding="utf-8"?>
<p:tagLst xmlns:p="http://schemas.openxmlformats.org/presentationml/2006/main">
  <p:tag name="KSO_WM_DIAGRAM_VIRTUALLY_FRAME" val="{&quot;height&quot;:409.4780188364999,&quot;left&quot;:68.5,&quot;top&quot;:94.89999999999996,&quot;width&quot;:822.35}"/>
</p:tagLst>
</file>

<file path=ppt/tags/tag103.xml><?xml version="1.0" encoding="utf-8"?>
<p:tagLst xmlns:p="http://schemas.openxmlformats.org/presentationml/2006/main">
  <p:tag name="KSO_WM_DIAGRAM_VIRTUALLY_FRAME" val="{&quot;height&quot;:409.4780188364999,&quot;left&quot;:68.5,&quot;top&quot;:94.89999999999996,&quot;width&quot;:822.35}"/>
</p:tagLst>
</file>

<file path=ppt/tags/tag104.xml><?xml version="1.0" encoding="utf-8"?>
<p:tagLst xmlns:p="http://schemas.openxmlformats.org/presentationml/2006/main">
  <p:tag name="KSO_WM_DIAGRAM_VIRTUALLY_FRAME" val="{&quot;height&quot;:409.4780188364999,&quot;left&quot;:68.5,&quot;top&quot;:94.89999999999996,&quot;width&quot;:822.35}"/>
</p:tagLst>
</file>

<file path=ppt/tags/tag105.xml><?xml version="1.0" encoding="utf-8"?>
<p:tagLst xmlns:p="http://schemas.openxmlformats.org/presentationml/2006/main">
  <p:tag name="KSO_WM_DIAGRAM_VIRTUALLY_FRAME" val="{&quot;height&quot;:409.4780188364999,&quot;left&quot;:68.5,&quot;top&quot;:94.89999999999996,&quot;width&quot;:822.35}"/>
</p:tagLst>
</file>

<file path=ppt/tags/tag106.xml><?xml version="1.0" encoding="utf-8"?>
<p:tagLst xmlns:p="http://schemas.openxmlformats.org/presentationml/2006/main">
  <p:tag name="KSO_WM_DIAGRAM_VIRTUALLY_FRAME" val="{&quot;height&quot;:409.4780188364999,&quot;left&quot;:68.5,&quot;top&quot;:94.89999999999996,&quot;width&quot;:822.35}"/>
</p:tagLst>
</file>

<file path=ppt/tags/tag107.xml><?xml version="1.0" encoding="utf-8"?>
<p:tagLst xmlns:p="http://schemas.openxmlformats.org/presentationml/2006/main">
  <p:tag name="KSO_WM_DIAGRAM_VIRTUALLY_FRAME" val="{&quot;height&quot;:409.4780188364999,&quot;left&quot;:68.5,&quot;top&quot;:94.89999999999996,&quot;width&quot;:822.35}"/>
</p:tagLst>
</file>

<file path=ppt/tags/tag108.xml><?xml version="1.0" encoding="utf-8"?>
<p:tagLst xmlns:p="http://schemas.openxmlformats.org/presentationml/2006/main">
  <p:tag name="KSO_WM_DIAGRAM_VIRTUALLY_FRAME" val="{&quot;height&quot;:409.4780188364999,&quot;left&quot;:68.5,&quot;top&quot;:94.89999999999996,&quot;width&quot;:822.35}"/>
</p:tagLst>
</file>

<file path=ppt/tags/tag109.xml><?xml version="1.0" encoding="utf-8"?>
<p:tagLst xmlns:p="http://schemas.openxmlformats.org/presentationml/2006/main">
  <p:tag name="KSO_WM_DIAGRAM_VIRTUALLY_FRAME" val="{&quot;height&quot;:409.4780188364999,&quot;left&quot;:68.5,&quot;top&quot;:94.89999999999996,&quot;width&quot;:822.35}"/>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409.4780188364999,&quot;left&quot;:68.5,&quot;top&quot;:94.89999999999996,&quot;width&quot;:822.35}"/>
</p:tagLst>
</file>

<file path=ppt/tags/tag111.xml><?xml version="1.0" encoding="utf-8"?>
<p:tagLst xmlns:p="http://schemas.openxmlformats.org/presentationml/2006/main">
  <p:tag name="KSO_WM_DIAGRAM_VIRTUALLY_FRAME" val="{&quot;height&quot;:409.4780188364999,&quot;left&quot;:68.5,&quot;top&quot;:94.89999999999996,&quot;width&quot;:822.35}"/>
</p:tagLst>
</file>

<file path=ppt/tags/tag112.xml><?xml version="1.0" encoding="utf-8"?>
<p:tagLst xmlns:p="http://schemas.openxmlformats.org/presentationml/2006/main">
  <p:tag name="KSO_WM_DIAGRAM_VIRTUALLY_FRAME" val="{&quot;height&quot;:409.4780188364999,&quot;left&quot;:68.5,&quot;top&quot;:94.89999999999996,&quot;width&quot;:822.35}"/>
</p:tagLst>
</file>

<file path=ppt/tags/tag113.xml><?xml version="1.0" encoding="utf-8"?>
<p:tagLst xmlns:p="http://schemas.openxmlformats.org/presentationml/2006/main">
  <p:tag name="KSO_WM_DIAGRAM_VIRTUALLY_FRAME" val="{&quot;height&quot;:409.4780188364999,&quot;left&quot;:68.5,&quot;top&quot;:94.89999999999996,&quot;width&quot;:822.35}"/>
</p:tagLst>
</file>

<file path=ppt/tags/tag114.xml><?xml version="1.0" encoding="utf-8"?>
<p:tagLst xmlns:p="http://schemas.openxmlformats.org/presentationml/2006/main">
  <p:tag name="KSO_WM_DIAGRAM_VIRTUALLY_FRAME" val="{&quot;height&quot;:409.4780188364999,&quot;left&quot;:68.5,&quot;top&quot;:94.89999999999996,&quot;width&quot;:822.35}"/>
</p:tagLst>
</file>

<file path=ppt/tags/tag115.xml><?xml version="1.0" encoding="utf-8"?>
<p:tagLst xmlns:p="http://schemas.openxmlformats.org/presentationml/2006/main">
  <p:tag name="KSO_WM_DIAGRAM_VIRTUALLY_FRAME" val="{&quot;height&quot;:409.4780188364999,&quot;left&quot;:68.5,&quot;top&quot;:94.89999999999996,&quot;width&quot;:822.35}"/>
</p:tagLst>
</file>

<file path=ppt/tags/tag116.xml><?xml version="1.0" encoding="utf-8"?>
<p:tagLst xmlns:p="http://schemas.openxmlformats.org/presentationml/2006/main">
  <p:tag name="KSO_WM_DIAGRAM_VIRTUALLY_FRAME" val="{&quot;height&quot;:409.4780188364999,&quot;left&quot;:68.5,&quot;top&quot;:94.89999999999996,&quot;width&quot;:822.35}"/>
</p:tagLst>
</file>

<file path=ppt/tags/tag117.xml><?xml version="1.0" encoding="utf-8"?>
<p:tagLst xmlns:p="http://schemas.openxmlformats.org/presentationml/2006/main">
  <p:tag name="KSO_WM_DIAGRAM_VIRTUALLY_FRAME" val="{&quot;height&quot;:409.4780188364999,&quot;left&quot;:68.5,&quot;top&quot;:94.89999999999996,&quot;width&quot;:822.35}"/>
</p:tagLst>
</file>

<file path=ppt/tags/tag118.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27.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28.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29.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1.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2.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3.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4.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5.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6.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7.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8.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39.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41.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42.xml><?xml version="1.0" encoding="utf-8"?>
<p:tagLst xmlns:p="http://schemas.openxmlformats.org/presentationml/2006/main">
  <p:tag name="KSO_WM_DIAGRAM_VIRTUALLY_FRAME" val="{&quot;height&quot;:870.8242443604302,&quot;left&quot;:88.8,&quot;top&quot;:90.89999999999998,&quot;width&quot;:755.7744166812051}"/>
</p:tagLst>
</file>

<file path=ppt/tags/tag43.xml><?xml version="1.0" encoding="utf-8"?>
<p:tagLst xmlns:p="http://schemas.openxmlformats.org/presentationml/2006/main">
  <p:tag name="KSO_WM_DIAGRAM_VIRTUALLY_FRAME" val="{&quot;height&quot;:870.8242443604302,&quot;left&quot;:88.8,&quot;top&quot;:90.89999999999998,&quot;width&quot;:755.7744166812051}"/>
</p:tagLst>
</file>

<file path=ppt/tags/tag44.xml><?xml version="1.0" encoding="utf-8"?>
<p:tagLst xmlns:p="http://schemas.openxmlformats.org/presentationml/2006/main">
  <p:tag name="KSO_WM_DIAGRAM_VIRTUALLY_FRAME" val="{&quot;height&quot;:870.8242443604302,&quot;left&quot;:88.8,&quot;top&quot;:90.89999999999998,&quot;width&quot;:755.7744166812051}"/>
</p:tagLst>
</file>

<file path=ppt/tags/tag45.xml><?xml version="1.0" encoding="utf-8"?>
<p:tagLst xmlns:p="http://schemas.openxmlformats.org/presentationml/2006/main">
  <p:tag name="KSO_WM_DIAGRAM_VIRTUALLY_FRAME" val="{&quot;height&quot;:870.8242443604302,&quot;left&quot;:88.8,&quot;top&quot;:90.89999999999998,&quot;width&quot;:755.7744166812051}"/>
</p:tagLst>
</file>

<file path=ppt/tags/tag46.xml><?xml version="1.0" encoding="utf-8"?>
<p:tagLst xmlns:p="http://schemas.openxmlformats.org/presentationml/2006/main">
  <p:tag name="KSO_WM_DIAGRAM_VIRTUALLY_FRAME" val="{&quot;height&quot;:870.8242443604302,&quot;left&quot;:88.8,&quot;top&quot;:90.89999999999998,&quot;width&quot;:755.7744166812051}"/>
</p:tagLst>
</file>

<file path=ppt/tags/tag47.xml><?xml version="1.0" encoding="utf-8"?>
<p:tagLst xmlns:p="http://schemas.openxmlformats.org/presentationml/2006/main">
  <p:tag name="KSO_WM_DIAGRAM_VIRTUALLY_FRAME" val="{&quot;height&quot;:870.8242443604302,&quot;left&quot;:88.8,&quot;top&quot;:90.89999999999998,&quot;width&quot;:755.7744166812051}"/>
</p:tagLst>
</file>

<file path=ppt/tags/tag48.xml><?xml version="1.0" encoding="utf-8"?>
<p:tagLst xmlns:p="http://schemas.openxmlformats.org/presentationml/2006/main">
  <p:tag name="KSO_WM_DIAGRAM_VIRTUALLY_FRAME" val="{&quot;height&quot;:870.8242443604302,&quot;left&quot;:88.8,&quot;top&quot;:90.89999999999998,&quot;width&quot;:755.7744166812051}"/>
</p:tagLst>
</file>

<file path=ppt/tags/tag49.xml><?xml version="1.0" encoding="utf-8"?>
<p:tagLst xmlns:p="http://schemas.openxmlformats.org/presentationml/2006/main">
  <p:tag name="KSO_WM_DIAGRAM_VIRTUALLY_FRAME" val="{&quot;height&quot;:870.8242443604302,&quot;left&quot;:88.8,&quot;top&quot;:90.89999999999998,&quot;width&quot;:755.7744166812051}"/>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870.8242443604302,&quot;left&quot;:88.8,&quot;top&quot;:90.89999999999998,&quot;width&quot;:755.7744166812051}"/>
</p:tagLst>
</file>

<file path=ppt/tags/tag51.xml><?xml version="1.0" encoding="utf-8"?>
<p:tagLst xmlns:p="http://schemas.openxmlformats.org/presentationml/2006/main">
  <p:tag name="KSO_WM_DIAGRAM_VIRTUALLY_FRAME" val="{&quot;height&quot;:870.8242443604302,&quot;left&quot;:88.8,&quot;top&quot;:90.89999999999998,&quot;width&quot;:755.7744166812051}"/>
</p:tagLst>
</file>

<file path=ppt/tags/tag52.xml><?xml version="1.0" encoding="utf-8"?>
<p:tagLst xmlns:p="http://schemas.openxmlformats.org/presentationml/2006/main">
  <p:tag name="KSO_WM_DIAGRAM_VIRTUALLY_FRAME" val="{&quot;height&quot;:870.8242443604302,&quot;left&quot;:88.8,&quot;top&quot;:90.89999999999998,&quot;width&quot;:755.7744166812051}"/>
</p:tagLst>
</file>

<file path=ppt/tags/tag53.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4.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5.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6.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7.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8.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59.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1.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2.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3.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4.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5.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6.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7.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8.xml><?xml version="1.0" encoding="utf-8"?>
<p:tagLst xmlns:p="http://schemas.openxmlformats.org/presentationml/2006/main">
  <p:tag name="KSO_WM_DIAGRAM_VIRTUALLY_FRAME" val="{&quot;height&quot;:62.17703225810851,&quot;left&quot;:120.2075590551181,&quot;top&quot;:351.8323622047244,&quot;width&quot;:692.0307874015749}"/>
</p:tagLst>
</file>

<file path=ppt/tags/tag69.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1.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2.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3.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4.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5.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6.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7.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8.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79.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1.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2.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3.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4.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5.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6.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7.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8.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9.xml><?xml version="1.0" encoding="utf-8"?>
<p:tagLst xmlns:p="http://schemas.openxmlformats.org/presentationml/2006/main">
  <p:tag name="KSO_WM_DIAGRAM_VIRTUALLY_FRAME" val="{&quot;height&quot;:475,&quot;left&quot;:36.69661417322835,&quot;top&quot;:65,&quot;width&quot;:882.3033858267715}"/>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475,&quot;left&quot;:36.69661417322835,&quot;top&quot;:65,&quot;width&quot;:882.3033858267715}"/>
</p:tagLst>
</file>

<file path=ppt/tags/tag91.xml><?xml version="1.0" encoding="utf-8"?>
<p:tagLst xmlns:p="http://schemas.openxmlformats.org/presentationml/2006/main">
  <p:tag name="KSO_WM_DIAGRAM_VIRTUALLY_FRAME" val="{&quot;height&quot;:475,&quot;left&quot;:36.69661417322835,&quot;top&quot;:65,&quot;width&quot;:882.3033858267715}"/>
</p:tagLst>
</file>

<file path=ppt/tags/tag92.xml><?xml version="1.0" encoding="utf-8"?>
<p:tagLst xmlns:p="http://schemas.openxmlformats.org/presentationml/2006/main">
  <p:tag name="KSO_WM_DIAGRAM_VIRTUALLY_FRAME" val="{&quot;height&quot;:475,&quot;left&quot;:36.69661417322835,&quot;top&quot;:65,&quot;width&quot;:882.3033858267715}"/>
</p:tagLst>
</file>

<file path=ppt/tags/tag93.xml><?xml version="1.0" encoding="utf-8"?>
<p:tagLst xmlns:p="http://schemas.openxmlformats.org/presentationml/2006/main">
  <p:tag name="KSO_WM_DIAGRAM_VIRTUALLY_FRAME" val="{&quot;height&quot;:409.4780188364999,&quot;left&quot;:68.5,&quot;top&quot;:94.89999999999996,&quot;width&quot;:822.35}"/>
</p:tagLst>
</file>

<file path=ppt/tags/tag94.xml><?xml version="1.0" encoding="utf-8"?>
<p:tagLst xmlns:p="http://schemas.openxmlformats.org/presentationml/2006/main">
  <p:tag name="KSO_WM_DIAGRAM_VIRTUALLY_FRAME" val="{&quot;height&quot;:409.4780188364999,&quot;left&quot;:68.5,&quot;top&quot;:94.89999999999996,&quot;width&quot;:822.35}"/>
</p:tagLst>
</file>

<file path=ppt/tags/tag95.xml><?xml version="1.0" encoding="utf-8"?>
<p:tagLst xmlns:p="http://schemas.openxmlformats.org/presentationml/2006/main">
  <p:tag name="KSO_WM_DIAGRAM_VIRTUALLY_FRAME" val="{&quot;height&quot;:409.4780188364999,&quot;left&quot;:68.5,&quot;top&quot;:94.89999999999996,&quot;width&quot;:822.35}"/>
</p:tagLst>
</file>

<file path=ppt/tags/tag96.xml><?xml version="1.0" encoding="utf-8"?>
<p:tagLst xmlns:p="http://schemas.openxmlformats.org/presentationml/2006/main">
  <p:tag name="KSO_WM_DIAGRAM_VIRTUALLY_FRAME" val="{&quot;height&quot;:409.4780188364999,&quot;left&quot;:68.5,&quot;top&quot;:94.89999999999996,&quot;width&quot;:822.35}"/>
</p:tagLst>
</file>

<file path=ppt/tags/tag97.xml><?xml version="1.0" encoding="utf-8"?>
<p:tagLst xmlns:p="http://schemas.openxmlformats.org/presentationml/2006/main">
  <p:tag name="KSO_WM_DIAGRAM_VIRTUALLY_FRAME" val="{&quot;height&quot;:409.4780188364999,&quot;left&quot;:68.5,&quot;top&quot;:94.89999999999996,&quot;width&quot;:822.35}"/>
</p:tagLst>
</file>

<file path=ppt/tags/tag98.xml><?xml version="1.0" encoding="utf-8"?>
<p:tagLst xmlns:p="http://schemas.openxmlformats.org/presentationml/2006/main">
  <p:tag name="KSO_WM_DIAGRAM_VIRTUALLY_FRAME" val="{&quot;height&quot;:409.4780188364999,&quot;left&quot;:68.5,&quot;top&quot;:94.89999999999996,&quot;width&quot;:822.35}"/>
</p:tagLst>
</file>

<file path=ppt/tags/tag99.xml><?xml version="1.0" encoding="utf-8"?>
<p:tagLst xmlns:p="http://schemas.openxmlformats.org/presentationml/2006/main">
  <p:tag name="KSO_WM_DIAGRAM_VIRTUALLY_FRAME" val="{&quot;height&quot;:409.4780188364999,&quot;left&quot;:68.5,&quot;top&quot;:94.89999999999996,&quot;width&quot;:822.35}"/>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4017</Words>
  <Application>WPS 演示</Application>
  <PresentationFormat>宽屏</PresentationFormat>
  <Paragraphs>265</Paragraphs>
  <Slides>20</Slides>
  <Notes>26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20</vt:i4>
      </vt:variant>
    </vt:vector>
  </HeadingPairs>
  <TitlesOfParts>
    <vt:vector size="35" baseType="lpstr">
      <vt:lpstr>Arial</vt:lpstr>
      <vt:lpstr>宋体</vt:lpstr>
      <vt:lpstr>Wingdings</vt:lpstr>
      <vt:lpstr>思源黑体 CN Regular</vt:lpstr>
      <vt:lpstr>思源宋体 CN</vt:lpstr>
      <vt:lpstr>思源宋体 CN Heavy</vt:lpstr>
      <vt:lpstr>字魂59号-创粗黑</vt:lpstr>
      <vt:lpstr>黑体</vt:lpstr>
      <vt:lpstr>华文细黑</vt:lpstr>
      <vt:lpstr>微软雅黑</vt:lpstr>
      <vt:lpstr>Arial Unicode MS</vt:lpstr>
      <vt:lpstr>等线</vt:lpstr>
      <vt:lpstr>Calibri</vt:lpstr>
      <vt:lpstr>字魂58号-创中黑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雪城</cp:lastModifiedBy>
  <cp:revision>235</cp:revision>
  <dcterms:created xsi:type="dcterms:W3CDTF">2022-05-16T06:03:00Z</dcterms:created>
  <dcterms:modified xsi:type="dcterms:W3CDTF">2025-02-26T05:11:04Z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2052-12.1.0.20305</vt:lpwstr>
  </property>
</Properties>
</file>